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6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8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0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02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1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8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10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07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9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6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06D27-2740-4334-9ED8-243875CC090D}" type="datetimeFigureOut">
              <a:rPr lang="en-US" smtClean="0"/>
              <a:pPr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D04AA-F0E0-4553-9D7C-A6678652CF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2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rm1.staticflickr.com/168/411615018_d3fad6e2e6_b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695414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Get Your Game On: Student Outreach Through Gaming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Amy Harris </a:t>
            </a:r>
            <a:r>
              <a:rPr lang="en-US" dirty="0" err="1" smtClean="0">
                <a:solidFill>
                  <a:schemeClr val="tx1"/>
                </a:solidFill>
              </a:rPr>
              <a:t>Houk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UNCG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6477000"/>
            <a:ext cx="601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All images are available at http://www.flickr.com/photos/iminerva/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6830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Get Your Game On: Student Outreach Through Gaming</vt:lpstr>
    </vt:vector>
  </TitlesOfParts>
  <Company>UNC Greensboro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Houk</dc:creator>
  <cp:lastModifiedBy>unswortha</cp:lastModifiedBy>
  <cp:revision>24</cp:revision>
  <dcterms:created xsi:type="dcterms:W3CDTF">2012-03-26T14:52:12Z</dcterms:created>
  <dcterms:modified xsi:type="dcterms:W3CDTF">2012-04-16T12:44:35Z</dcterms:modified>
</cp:coreProperties>
</file>