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handoutMasterIdLst>
    <p:handoutMasterId r:id="rId21"/>
  </p:handoutMasterIdLst>
  <p:sldIdLst>
    <p:sldId id="277" r:id="rId2"/>
    <p:sldId id="257" r:id="rId3"/>
    <p:sldId id="259" r:id="rId4"/>
    <p:sldId id="262" r:id="rId5"/>
    <p:sldId id="269" r:id="rId6"/>
    <p:sldId id="258" r:id="rId7"/>
    <p:sldId id="265" r:id="rId8"/>
    <p:sldId id="263" r:id="rId9"/>
    <p:sldId id="271" r:id="rId10"/>
    <p:sldId id="260" r:id="rId11"/>
    <p:sldId id="264" r:id="rId12"/>
    <p:sldId id="272" r:id="rId13"/>
    <p:sldId id="268" r:id="rId14"/>
    <p:sldId id="273" r:id="rId15"/>
    <p:sldId id="274" r:id="rId16"/>
    <p:sldId id="275" r:id="rId17"/>
    <p:sldId id="276" r:id="rId18"/>
    <p:sldId id="27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96B3"/>
    <a:srgbClr val="7FD0D7"/>
    <a:srgbClr val="556271"/>
    <a:srgbClr val="156465"/>
    <a:srgbClr val="116363"/>
    <a:srgbClr val="F4E90C"/>
    <a:srgbClr val="FFFF66"/>
    <a:srgbClr val="044860"/>
    <a:srgbClr val="2D716D"/>
    <a:srgbClr val="A00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680" autoAdjust="0"/>
    <p:restoredTop sz="94660"/>
  </p:normalViewPr>
  <p:slideViewPr>
    <p:cSldViewPr>
      <p:cViewPr varScale="1">
        <p:scale>
          <a:sx n="106" d="100"/>
          <a:sy n="106" d="100"/>
        </p:scale>
        <p:origin x="219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BB6B38-36F2-40E8-9AD1-D775176E9D3D}"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AFEC8839-00A8-4ACC-B40F-57C89FB5040F}">
      <dgm:prSet custT="1"/>
      <dgm:spPr/>
      <dgm:t>
        <a:bodyPr/>
        <a:lstStyle/>
        <a:p>
          <a:pPr rtl="0"/>
          <a:r>
            <a:rPr lang="en-US" sz="2800" b="1" dirty="0" smtClean="0">
              <a:latin typeface="+mj-lt"/>
            </a:rPr>
            <a:t>Serve as statewide voice for learning resources</a:t>
          </a:r>
          <a:endParaRPr lang="en-US" sz="2800" dirty="0">
            <a:latin typeface="+mj-lt"/>
          </a:endParaRPr>
        </a:p>
      </dgm:t>
    </dgm:pt>
    <dgm:pt modelId="{5467776B-9180-4BA1-BC4C-F309864C80BB}" type="parTrans" cxnId="{2FFB6FBA-46A5-405C-9E41-B4327A50572D}">
      <dgm:prSet/>
      <dgm:spPr/>
      <dgm:t>
        <a:bodyPr/>
        <a:lstStyle/>
        <a:p>
          <a:endParaRPr lang="en-US"/>
        </a:p>
      </dgm:t>
    </dgm:pt>
    <dgm:pt modelId="{EAA13C84-78F9-4BD8-96D9-B5533FB3AEDA}" type="sibTrans" cxnId="{2FFB6FBA-46A5-405C-9E41-B4327A50572D}">
      <dgm:prSet/>
      <dgm:spPr/>
      <dgm:t>
        <a:bodyPr/>
        <a:lstStyle/>
        <a:p>
          <a:endParaRPr lang="en-US"/>
        </a:p>
      </dgm:t>
    </dgm:pt>
    <dgm:pt modelId="{B888273D-03EA-4C99-B3F6-3ADD0202CB39}">
      <dgm:prSet/>
      <dgm:spPr/>
      <dgm:t>
        <a:bodyPr/>
        <a:lstStyle/>
        <a:p>
          <a:pPr rtl="0"/>
          <a:r>
            <a:rPr lang="en-US" b="1" dirty="0" smtClean="0">
              <a:latin typeface="+mj-lt"/>
            </a:rPr>
            <a:t>Advance cause of education for all individuals</a:t>
          </a:r>
          <a:endParaRPr lang="en-US" b="1" dirty="0">
            <a:latin typeface="+mj-lt"/>
          </a:endParaRPr>
        </a:p>
      </dgm:t>
    </dgm:pt>
    <dgm:pt modelId="{EBEBE925-CA35-4E8B-A14E-26FDA1141E11}" type="parTrans" cxnId="{317A996B-AC48-4A71-AE1A-BA8EFD293D02}">
      <dgm:prSet/>
      <dgm:spPr/>
      <dgm:t>
        <a:bodyPr/>
        <a:lstStyle/>
        <a:p>
          <a:endParaRPr lang="en-US"/>
        </a:p>
      </dgm:t>
    </dgm:pt>
    <dgm:pt modelId="{3458491A-AA16-4157-82A9-926463FAAEC0}" type="sibTrans" cxnId="{317A996B-AC48-4A71-AE1A-BA8EFD293D02}">
      <dgm:prSet/>
      <dgm:spPr/>
      <dgm:t>
        <a:bodyPr/>
        <a:lstStyle/>
        <a:p>
          <a:endParaRPr lang="en-US"/>
        </a:p>
      </dgm:t>
    </dgm:pt>
    <dgm:pt modelId="{2B842EE0-4425-42FF-9294-FEAD10D67831}">
      <dgm:prSet/>
      <dgm:spPr/>
      <dgm:t>
        <a:bodyPr/>
        <a:lstStyle/>
        <a:p>
          <a:pPr rtl="0"/>
          <a:r>
            <a:rPr lang="en-US" b="1" dirty="0" smtClean="0">
              <a:latin typeface="+mj-lt"/>
            </a:rPr>
            <a:t>Promote professional development</a:t>
          </a:r>
          <a:endParaRPr lang="en-US" b="1" dirty="0">
            <a:latin typeface="+mj-lt"/>
          </a:endParaRPr>
        </a:p>
      </dgm:t>
    </dgm:pt>
    <dgm:pt modelId="{7AEACC1C-2732-4B65-AA9C-B3F9F2183EAF}" type="parTrans" cxnId="{E057717C-1433-44B4-A3B8-C5422DD9D89B}">
      <dgm:prSet/>
      <dgm:spPr/>
      <dgm:t>
        <a:bodyPr/>
        <a:lstStyle/>
        <a:p>
          <a:endParaRPr lang="en-US"/>
        </a:p>
      </dgm:t>
    </dgm:pt>
    <dgm:pt modelId="{C19CC539-3201-457E-A11D-EB4E1B1A7518}" type="sibTrans" cxnId="{E057717C-1433-44B4-A3B8-C5422DD9D89B}">
      <dgm:prSet/>
      <dgm:spPr/>
      <dgm:t>
        <a:bodyPr/>
        <a:lstStyle/>
        <a:p>
          <a:endParaRPr lang="en-US"/>
        </a:p>
      </dgm:t>
    </dgm:pt>
    <dgm:pt modelId="{69935A9B-DE18-4A28-9846-359394A69F3E}">
      <dgm:prSet/>
      <dgm:spPr/>
      <dgm:t>
        <a:bodyPr/>
        <a:lstStyle/>
        <a:p>
          <a:pPr rtl="0"/>
          <a:r>
            <a:rPr lang="en-US" b="1" dirty="0" smtClean="0">
              <a:latin typeface="+mj-lt"/>
            </a:rPr>
            <a:t>Promote unity of purpose</a:t>
          </a:r>
          <a:endParaRPr lang="en-US" b="1" dirty="0">
            <a:latin typeface="+mj-lt"/>
          </a:endParaRPr>
        </a:p>
      </dgm:t>
    </dgm:pt>
    <dgm:pt modelId="{61500811-ABE1-4949-A8BE-3F85457A1AB5}" type="parTrans" cxnId="{8007398B-68FC-44E7-9CF5-FB8F8A1C179B}">
      <dgm:prSet/>
      <dgm:spPr/>
      <dgm:t>
        <a:bodyPr/>
        <a:lstStyle/>
        <a:p>
          <a:endParaRPr lang="en-US"/>
        </a:p>
      </dgm:t>
    </dgm:pt>
    <dgm:pt modelId="{B3B0A399-C82E-4239-82B9-42BBF8B14615}" type="sibTrans" cxnId="{8007398B-68FC-44E7-9CF5-FB8F8A1C179B}">
      <dgm:prSet/>
      <dgm:spPr/>
      <dgm:t>
        <a:bodyPr/>
        <a:lstStyle/>
        <a:p>
          <a:endParaRPr lang="en-US"/>
        </a:p>
      </dgm:t>
    </dgm:pt>
    <dgm:pt modelId="{49A43DBA-E745-4AD4-8024-C79BF38195E5}">
      <dgm:prSet/>
      <dgm:spPr/>
      <dgm:t>
        <a:bodyPr/>
        <a:lstStyle/>
        <a:p>
          <a:pPr rtl="0"/>
          <a:r>
            <a:rPr lang="en-US" b="1" dirty="0" smtClean="0">
              <a:latin typeface="+mj-lt"/>
            </a:rPr>
            <a:t>Encourage innovation; support instructional process </a:t>
          </a:r>
          <a:endParaRPr lang="en-US" b="1" dirty="0">
            <a:latin typeface="+mj-lt"/>
          </a:endParaRPr>
        </a:p>
      </dgm:t>
    </dgm:pt>
    <dgm:pt modelId="{12C0709A-B700-48F8-AAEA-37781CDE18BE}" type="parTrans" cxnId="{C26E983B-9E50-4606-B9F3-618383ABA8F6}">
      <dgm:prSet/>
      <dgm:spPr/>
      <dgm:t>
        <a:bodyPr/>
        <a:lstStyle/>
        <a:p>
          <a:endParaRPr lang="en-US"/>
        </a:p>
      </dgm:t>
    </dgm:pt>
    <dgm:pt modelId="{5772FA30-E955-41FE-8761-A467FB0EC064}" type="sibTrans" cxnId="{C26E983B-9E50-4606-B9F3-618383ABA8F6}">
      <dgm:prSet/>
      <dgm:spPr/>
      <dgm:t>
        <a:bodyPr/>
        <a:lstStyle/>
        <a:p>
          <a:endParaRPr lang="en-US"/>
        </a:p>
      </dgm:t>
    </dgm:pt>
    <dgm:pt modelId="{C07AFAC7-B03B-42F4-88DD-AF7E3B25C502}" type="pres">
      <dgm:prSet presAssocID="{6BBB6B38-36F2-40E8-9AD1-D775176E9D3D}" presName="linear" presStyleCnt="0">
        <dgm:presLayoutVars>
          <dgm:animLvl val="lvl"/>
          <dgm:resizeHandles val="exact"/>
        </dgm:presLayoutVars>
      </dgm:prSet>
      <dgm:spPr/>
      <dgm:t>
        <a:bodyPr/>
        <a:lstStyle/>
        <a:p>
          <a:endParaRPr lang="en-US"/>
        </a:p>
      </dgm:t>
    </dgm:pt>
    <dgm:pt modelId="{D9BC8AD1-D853-48C7-B02A-F1CCAC4859E1}" type="pres">
      <dgm:prSet presAssocID="{AFEC8839-00A8-4ACC-B40F-57C89FB5040F}" presName="parentText" presStyleLbl="node1" presStyleIdx="0" presStyleCnt="5" custScaleY="106999" custLinFactNeighborY="-17426">
        <dgm:presLayoutVars>
          <dgm:chMax val="0"/>
          <dgm:bulletEnabled val="1"/>
        </dgm:presLayoutVars>
      </dgm:prSet>
      <dgm:spPr/>
      <dgm:t>
        <a:bodyPr/>
        <a:lstStyle/>
        <a:p>
          <a:endParaRPr lang="en-US"/>
        </a:p>
      </dgm:t>
    </dgm:pt>
    <dgm:pt modelId="{649D0EB1-8933-4DDB-982C-5B144F3A6CF0}" type="pres">
      <dgm:prSet presAssocID="{EAA13C84-78F9-4BD8-96D9-B5533FB3AEDA}" presName="spacer" presStyleCnt="0"/>
      <dgm:spPr/>
      <dgm:t>
        <a:bodyPr/>
        <a:lstStyle/>
        <a:p>
          <a:endParaRPr lang="en-US"/>
        </a:p>
      </dgm:t>
    </dgm:pt>
    <dgm:pt modelId="{C862A614-1169-42EE-AF69-FAFECD9AE7B8}" type="pres">
      <dgm:prSet presAssocID="{B888273D-03EA-4C99-B3F6-3ADD0202CB39}" presName="parentText" presStyleLbl="node1" presStyleIdx="1" presStyleCnt="5">
        <dgm:presLayoutVars>
          <dgm:chMax val="0"/>
          <dgm:bulletEnabled val="1"/>
        </dgm:presLayoutVars>
      </dgm:prSet>
      <dgm:spPr/>
      <dgm:t>
        <a:bodyPr/>
        <a:lstStyle/>
        <a:p>
          <a:endParaRPr lang="en-US"/>
        </a:p>
      </dgm:t>
    </dgm:pt>
    <dgm:pt modelId="{1B48CFD6-D1A9-4605-9A83-236766DF4D4C}" type="pres">
      <dgm:prSet presAssocID="{3458491A-AA16-4157-82A9-926463FAAEC0}" presName="spacer" presStyleCnt="0"/>
      <dgm:spPr/>
      <dgm:t>
        <a:bodyPr/>
        <a:lstStyle/>
        <a:p>
          <a:endParaRPr lang="en-US"/>
        </a:p>
      </dgm:t>
    </dgm:pt>
    <dgm:pt modelId="{3F08A638-AB2D-4D5C-AB90-9C6525C96953}" type="pres">
      <dgm:prSet presAssocID="{2B842EE0-4425-42FF-9294-FEAD10D67831}" presName="parentText" presStyleLbl="node1" presStyleIdx="2" presStyleCnt="5">
        <dgm:presLayoutVars>
          <dgm:chMax val="0"/>
          <dgm:bulletEnabled val="1"/>
        </dgm:presLayoutVars>
      </dgm:prSet>
      <dgm:spPr/>
      <dgm:t>
        <a:bodyPr/>
        <a:lstStyle/>
        <a:p>
          <a:endParaRPr lang="en-US"/>
        </a:p>
      </dgm:t>
    </dgm:pt>
    <dgm:pt modelId="{DA0634EA-7C59-45DA-A82B-8CD33198E7D7}" type="pres">
      <dgm:prSet presAssocID="{C19CC539-3201-457E-A11D-EB4E1B1A7518}" presName="spacer" presStyleCnt="0"/>
      <dgm:spPr/>
      <dgm:t>
        <a:bodyPr/>
        <a:lstStyle/>
        <a:p>
          <a:endParaRPr lang="en-US"/>
        </a:p>
      </dgm:t>
    </dgm:pt>
    <dgm:pt modelId="{D5637A78-E4A2-44A6-8DF2-CB1B330F2A62}" type="pres">
      <dgm:prSet presAssocID="{69935A9B-DE18-4A28-9846-359394A69F3E}" presName="parentText" presStyleLbl="node1" presStyleIdx="3" presStyleCnt="5">
        <dgm:presLayoutVars>
          <dgm:chMax val="0"/>
          <dgm:bulletEnabled val="1"/>
        </dgm:presLayoutVars>
      </dgm:prSet>
      <dgm:spPr/>
      <dgm:t>
        <a:bodyPr/>
        <a:lstStyle/>
        <a:p>
          <a:endParaRPr lang="en-US"/>
        </a:p>
      </dgm:t>
    </dgm:pt>
    <dgm:pt modelId="{5C5CF668-4CBB-4BF8-8DE1-7FD758CF35DA}" type="pres">
      <dgm:prSet presAssocID="{B3B0A399-C82E-4239-82B9-42BBF8B14615}" presName="spacer" presStyleCnt="0"/>
      <dgm:spPr/>
      <dgm:t>
        <a:bodyPr/>
        <a:lstStyle/>
        <a:p>
          <a:endParaRPr lang="en-US"/>
        </a:p>
      </dgm:t>
    </dgm:pt>
    <dgm:pt modelId="{2F0772BA-DEBA-4590-949B-489544BF8147}" type="pres">
      <dgm:prSet presAssocID="{49A43DBA-E745-4AD4-8024-C79BF38195E5}" presName="parentText" presStyleLbl="node1" presStyleIdx="4" presStyleCnt="5">
        <dgm:presLayoutVars>
          <dgm:chMax val="0"/>
          <dgm:bulletEnabled val="1"/>
        </dgm:presLayoutVars>
      </dgm:prSet>
      <dgm:spPr/>
      <dgm:t>
        <a:bodyPr/>
        <a:lstStyle/>
        <a:p>
          <a:endParaRPr lang="en-US"/>
        </a:p>
      </dgm:t>
    </dgm:pt>
  </dgm:ptLst>
  <dgm:cxnLst>
    <dgm:cxn modelId="{C26E983B-9E50-4606-B9F3-618383ABA8F6}" srcId="{6BBB6B38-36F2-40E8-9AD1-D775176E9D3D}" destId="{49A43DBA-E745-4AD4-8024-C79BF38195E5}" srcOrd="4" destOrd="0" parTransId="{12C0709A-B700-48F8-AAEA-37781CDE18BE}" sibTransId="{5772FA30-E955-41FE-8761-A467FB0EC064}"/>
    <dgm:cxn modelId="{8007398B-68FC-44E7-9CF5-FB8F8A1C179B}" srcId="{6BBB6B38-36F2-40E8-9AD1-D775176E9D3D}" destId="{69935A9B-DE18-4A28-9846-359394A69F3E}" srcOrd="3" destOrd="0" parTransId="{61500811-ABE1-4949-A8BE-3F85457A1AB5}" sibTransId="{B3B0A399-C82E-4239-82B9-42BBF8B14615}"/>
    <dgm:cxn modelId="{E057717C-1433-44B4-A3B8-C5422DD9D89B}" srcId="{6BBB6B38-36F2-40E8-9AD1-D775176E9D3D}" destId="{2B842EE0-4425-42FF-9294-FEAD10D67831}" srcOrd="2" destOrd="0" parTransId="{7AEACC1C-2732-4B65-AA9C-B3F9F2183EAF}" sibTransId="{C19CC539-3201-457E-A11D-EB4E1B1A7518}"/>
    <dgm:cxn modelId="{4C1A66A7-172D-4BB9-8540-78599A6044AC}" type="presOf" srcId="{2B842EE0-4425-42FF-9294-FEAD10D67831}" destId="{3F08A638-AB2D-4D5C-AB90-9C6525C96953}" srcOrd="0" destOrd="0" presId="urn:microsoft.com/office/officeart/2005/8/layout/vList2"/>
    <dgm:cxn modelId="{BEFF8DD9-D264-4CD0-AB3B-22F614FE85EC}" type="presOf" srcId="{B888273D-03EA-4C99-B3F6-3ADD0202CB39}" destId="{C862A614-1169-42EE-AF69-FAFECD9AE7B8}" srcOrd="0" destOrd="0" presId="urn:microsoft.com/office/officeart/2005/8/layout/vList2"/>
    <dgm:cxn modelId="{317A996B-AC48-4A71-AE1A-BA8EFD293D02}" srcId="{6BBB6B38-36F2-40E8-9AD1-D775176E9D3D}" destId="{B888273D-03EA-4C99-B3F6-3ADD0202CB39}" srcOrd="1" destOrd="0" parTransId="{EBEBE925-CA35-4E8B-A14E-26FDA1141E11}" sibTransId="{3458491A-AA16-4157-82A9-926463FAAEC0}"/>
    <dgm:cxn modelId="{07DC6B9F-D8CF-4EC9-B9EB-676EDA4FD0FC}" type="presOf" srcId="{6BBB6B38-36F2-40E8-9AD1-D775176E9D3D}" destId="{C07AFAC7-B03B-42F4-88DD-AF7E3B25C502}" srcOrd="0" destOrd="0" presId="urn:microsoft.com/office/officeart/2005/8/layout/vList2"/>
    <dgm:cxn modelId="{2FFB6FBA-46A5-405C-9E41-B4327A50572D}" srcId="{6BBB6B38-36F2-40E8-9AD1-D775176E9D3D}" destId="{AFEC8839-00A8-4ACC-B40F-57C89FB5040F}" srcOrd="0" destOrd="0" parTransId="{5467776B-9180-4BA1-BC4C-F309864C80BB}" sibTransId="{EAA13C84-78F9-4BD8-96D9-B5533FB3AEDA}"/>
    <dgm:cxn modelId="{1A177963-7EF4-40C3-AF03-8FB5B289EE47}" type="presOf" srcId="{49A43DBA-E745-4AD4-8024-C79BF38195E5}" destId="{2F0772BA-DEBA-4590-949B-489544BF8147}" srcOrd="0" destOrd="0" presId="urn:microsoft.com/office/officeart/2005/8/layout/vList2"/>
    <dgm:cxn modelId="{32E61FE9-B4FC-4D03-AEEB-DA37060189FC}" type="presOf" srcId="{AFEC8839-00A8-4ACC-B40F-57C89FB5040F}" destId="{D9BC8AD1-D853-48C7-B02A-F1CCAC4859E1}" srcOrd="0" destOrd="0" presId="urn:microsoft.com/office/officeart/2005/8/layout/vList2"/>
    <dgm:cxn modelId="{EE6F830A-26EA-4CA5-B012-F2A0C34112A5}" type="presOf" srcId="{69935A9B-DE18-4A28-9846-359394A69F3E}" destId="{D5637A78-E4A2-44A6-8DF2-CB1B330F2A62}" srcOrd="0" destOrd="0" presId="urn:microsoft.com/office/officeart/2005/8/layout/vList2"/>
    <dgm:cxn modelId="{9F805FA9-D3A2-4A9A-AE2D-0F3FDC74AF7B}" type="presParOf" srcId="{C07AFAC7-B03B-42F4-88DD-AF7E3B25C502}" destId="{D9BC8AD1-D853-48C7-B02A-F1CCAC4859E1}" srcOrd="0" destOrd="0" presId="urn:microsoft.com/office/officeart/2005/8/layout/vList2"/>
    <dgm:cxn modelId="{EF1463A7-AF09-4717-B5C4-91A05E406D91}" type="presParOf" srcId="{C07AFAC7-B03B-42F4-88DD-AF7E3B25C502}" destId="{649D0EB1-8933-4DDB-982C-5B144F3A6CF0}" srcOrd="1" destOrd="0" presId="urn:microsoft.com/office/officeart/2005/8/layout/vList2"/>
    <dgm:cxn modelId="{5077473B-C275-4F14-9676-91174733430B}" type="presParOf" srcId="{C07AFAC7-B03B-42F4-88DD-AF7E3B25C502}" destId="{C862A614-1169-42EE-AF69-FAFECD9AE7B8}" srcOrd="2" destOrd="0" presId="urn:microsoft.com/office/officeart/2005/8/layout/vList2"/>
    <dgm:cxn modelId="{05A4528A-562D-4B89-9241-B901FA828654}" type="presParOf" srcId="{C07AFAC7-B03B-42F4-88DD-AF7E3B25C502}" destId="{1B48CFD6-D1A9-4605-9A83-236766DF4D4C}" srcOrd="3" destOrd="0" presId="urn:microsoft.com/office/officeart/2005/8/layout/vList2"/>
    <dgm:cxn modelId="{0D41A74E-3DD1-4FB3-AEA9-5111A4E5A653}" type="presParOf" srcId="{C07AFAC7-B03B-42F4-88DD-AF7E3B25C502}" destId="{3F08A638-AB2D-4D5C-AB90-9C6525C96953}" srcOrd="4" destOrd="0" presId="urn:microsoft.com/office/officeart/2005/8/layout/vList2"/>
    <dgm:cxn modelId="{C4929DA8-4CB3-4069-B34A-E4E8BD1CA7EC}" type="presParOf" srcId="{C07AFAC7-B03B-42F4-88DD-AF7E3B25C502}" destId="{DA0634EA-7C59-45DA-A82B-8CD33198E7D7}" srcOrd="5" destOrd="0" presId="urn:microsoft.com/office/officeart/2005/8/layout/vList2"/>
    <dgm:cxn modelId="{32006D7E-3CAA-47BA-9705-AD8D307FCA02}" type="presParOf" srcId="{C07AFAC7-B03B-42F4-88DD-AF7E3B25C502}" destId="{D5637A78-E4A2-44A6-8DF2-CB1B330F2A62}" srcOrd="6" destOrd="0" presId="urn:microsoft.com/office/officeart/2005/8/layout/vList2"/>
    <dgm:cxn modelId="{2B6218FA-C2BA-458E-9F7C-47C1AC26423B}" type="presParOf" srcId="{C07AFAC7-B03B-42F4-88DD-AF7E3B25C502}" destId="{5C5CF668-4CBB-4BF8-8DE1-7FD758CF35DA}" srcOrd="7" destOrd="0" presId="urn:microsoft.com/office/officeart/2005/8/layout/vList2"/>
    <dgm:cxn modelId="{6E47D107-CA1D-4F2A-80C5-6AD8C0E85AFB}" type="presParOf" srcId="{C07AFAC7-B03B-42F4-88DD-AF7E3B25C502}" destId="{2F0772BA-DEBA-4590-949B-489544BF814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F26185-E2B3-4035-9B02-77C09D163C23}" type="doc">
      <dgm:prSet loTypeId="urn:microsoft.com/office/officeart/2005/8/layout/venn1" loCatId="relationship" qsTypeId="urn:microsoft.com/office/officeart/2005/8/quickstyle/simple1" qsCatId="simple" csTypeId="urn:microsoft.com/office/officeart/2005/8/colors/accent1_2" csCatId="accent1" phldr="1"/>
      <dgm:spPr/>
    </dgm:pt>
    <dgm:pt modelId="{B11539CA-1C58-46A7-9E4E-110D38D6FEC4}">
      <dgm:prSet phldrT="[Text]"/>
      <dgm:spPr>
        <a:solidFill>
          <a:schemeClr val="accent3">
            <a:lumMod val="40000"/>
            <a:lumOff val="60000"/>
          </a:schemeClr>
        </a:solidFill>
      </dgm:spPr>
      <dgm:t>
        <a:bodyPr/>
        <a:lstStyle/>
        <a:p>
          <a:r>
            <a:rPr lang="en-US" dirty="0" smtClean="0">
              <a:latin typeface="+mj-lt"/>
            </a:rPr>
            <a:t>CCCLA</a:t>
          </a:r>
          <a:endParaRPr lang="en-US" dirty="0">
            <a:latin typeface="+mj-lt"/>
          </a:endParaRPr>
        </a:p>
      </dgm:t>
    </dgm:pt>
    <dgm:pt modelId="{616E04D9-9D48-4364-8D92-C516C9EBA474}" type="parTrans" cxnId="{EE9A90C8-615F-4FD7-A78E-F3E49367EC32}">
      <dgm:prSet/>
      <dgm:spPr/>
      <dgm:t>
        <a:bodyPr/>
        <a:lstStyle/>
        <a:p>
          <a:endParaRPr lang="en-US"/>
        </a:p>
      </dgm:t>
    </dgm:pt>
    <dgm:pt modelId="{8B921132-D2CF-429C-9AD0-6159AFD4C5A3}" type="sibTrans" cxnId="{EE9A90C8-615F-4FD7-A78E-F3E49367EC32}">
      <dgm:prSet/>
      <dgm:spPr/>
      <dgm:t>
        <a:bodyPr/>
        <a:lstStyle/>
        <a:p>
          <a:endParaRPr lang="en-US"/>
        </a:p>
      </dgm:t>
    </dgm:pt>
    <dgm:pt modelId="{0032FCAC-CA2B-4C1A-9A9C-701A5803C4C5}">
      <dgm:prSet phldrT="[Text]"/>
      <dgm:spPr>
        <a:solidFill>
          <a:schemeClr val="accent4">
            <a:lumMod val="60000"/>
            <a:lumOff val="40000"/>
            <a:alpha val="50000"/>
          </a:schemeClr>
        </a:solidFill>
      </dgm:spPr>
      <dgm:t>
        <a:bodyPr/>
        <a:lstStyle/>
        <a:p>
          <a:r>
            <a:rPr lang="en-US" dirty="0" smtClean="0">
              <a:latin typeface="+mj-lt"/>
            </a:rPr>
            <a:t>CCLINC</a:t>
          </a:r>
          <a:endParaRPr lang="en-US" dirty="0">
            <a:latin typeface="+mj-lt"/>
          </a:endParaRPr>
        </a:p>
      </dgm:t>
    </dgm:pt>
    <dgm:pt modelId="{C7933F6C-6220-458A-B21D-D51922E8BC27}" type="parTrans" cxnId="{71FD0703-658F-4AA3-A5D7-C7C90C38F740}">
      <dgm:prSet/>
      <dgm:spPr/>
      <dgm:t>
        <a:bodyPr/>
        <a:lstStyle/>
        <a:p>
          <a:endParaRPr lang="en-US"/>
        </a:p>
      </dgm:t>
    </dgm:pt>
    <dgm:pt modelId="{FEF9412C-654C-4F31-8418-128A61038674}" type="sibTrans" cxnId="{71FD0703-658F-4AA3-A5D7-C7C90C38F740}">
      <dgm:prSet/>
      <dgm:spPr/>
      <dgm:t>
        <a:bodyPr/>
        <a:lstStyle/>
        <a:p>
          <a:endParaRPr lang="en-US"/>
        </a:p>
      </dgm:t>
    </dgm:pt>
    <dgm:pt modelId="{E6DC9CC2-847E-4C03-9D16-4B174D36AED0}">
      <dgm:prSet phldrT="[Text]"/>
      <dgm:spPr>
        <a:solidFill>
          <a:schemeClr val="accent2">
            <a:alpha val="54000"/>
          </a:schemeClr>
        </a:solidFill>
      </dgm:spPr>
      <dgm:t>
        <a:bodyPr/>
        <a:lstStyle/>
        <a:p>
          <a:pPr algn="ctr"/>
          <a:r>
            <a:rPr lang="en-US" dirty="0" smtClean="0">
              <a:latin typeface="+mj-lt"/>
            </a:rPr>
            <a:t>NCCCS-LSAC</a:t>
          </a:r>
          <a:endParaRPr lang="en-US" dirty="0">
            <a:latin typeface="+mj-lt"/>
          </a:endParaRPr>
        </a:p>
      </dgm:t>
    </dgm:pt>
    <dgm:pt modelId="{434C7DF7-02BE-4E35-9337-FF5FEA897B55}" type="parTrans" cxnId="{69DA8AEB-60AF-424C-AC14-09EA1E965770}">
      <dgm:prSet/>
      <dgm:spPr/>
      <dgm:t>
        <a:bodyPr/>
        <a:lstStyle/>
        <a:p>
          <a:endParaRPr lang="en-US"/>
        </a:p>
      </dgm:t>
    </dgm:pt>
    <dgm:pt modelId="{F67A86BC-3FFF-46C7-A2D1-8B032D63FBA4}" type="sibTrans" cxnId="{69DA8AEB-60AF-424C-AC14-09EA1E965770}">
      <dgm:prSet/>
      <dgm:spPr/>
      <dgm:t>
        <a:bodyPr/>
        <a:lstStyle/>
        <a:p>
          <a:endParaRPr lang="en-US"/>
        </a:p>
      </dgm:t>
    </dgm:pt>
    <dgm:pt modelId="{DF0783C7-4B24-47E9-A00C-8611434D741B}" type="pres">
      <dgm:prSet presAssocID="{17F26185-E2B3-4035-9B02-77C09D163C23}" presName="compositeShape" presStyleCnt="0">
        <dgm:presLayoutVars>
          <dgm:chMax val="7"/>
          <dgm:dir/>
          <dgm:resizeHandles val="exact"/>
        </dgm:presLayoutVars>
      </dgm:prSet>
      <dgm:spPr/>
    </dgm:pt>
    <dgm:pt modelId="{4155414A-2438-459E-922E-75434BF849F4}" type="pres">
      <dgm:prSet presAssocID="{B11539CA-1C58-46A7-9E4E-110D38D6FEC4}" presName="circ1" presStyleLbl="vennNode1" presStyleIdx="0" presStyleCnt="3" custLinFactNeighborX="3704" custLinFactNeighborY="-8756"/>
      <dgm:spPr/>
      <dgm:t>
        <a:bodyPr/>
        <a:lstStyle/>
        <a:p>
          <a:endParaRPr lang="en-US"/>
        </a:p>
      </dgm:t>
    </dgm:pt>
    <dgm:pt modelId="{4B8DBEB4-63D0-4AB5-9DEB-49ABE4EB22F2}" type="pres">
      <dgm:prSet presAssocID="{B11539CA-1C58-46A7-9E4E-110D38D6FEC4}" presName="circ1Tx" presStyleLbl="revTx" presStyleIdx="0" presStyleCnt="0">
        <dgm:presLayoutVars>
          <dgm:chMax val="0"/>
          <dgm:chPref val="0"/>
          <dgm:bulletEnabled val="1"/>
        </dgm:presLayoutVars>
      </dgm:prSet>
      <dgm:spPr/>
      <dgm:t>
        <a:bodyPr/>
        <a:lstStyle/>
        <a:p>
          <a:endParaRPr lang="en-US"/>
        </a:p>
      </dgm:t>
    </dgm:pt>
    <dgm:pt modelId="{7486939C-34DF-42FB-8977-BA76A7C6E717}" type="pres">
      <dgm:prSet presAssocID="{0032FCAC-CA2B-4C1A-9A9C-701A5803C4C5}" presName="circ2" presStyleLbl="vennNode1" presStyleIdx="1" presStyleCnt="3" custLinFactNeighborX="11370" custLinFactNeighborY="4805"/>
      <dgm:spPr/>
      <dgm:t>
        <a:bodyPr/>
        <a:lstStyle/>
        <a:p>
          <a:endParaRPr lang="en-US"/>
        </a:p>
      </dgm:t>
    </dgm:pt>
    <dgm:pt modelId="{054CC9F9-88B4-43BC-BC40-6AC2F9D7E158}" type="pres">
      <dgm:prSet presAssocID="{0032FCAC-CA2B-4C1A-9A9C-701A5803C4C5}" presName="circ2Tx" presStyleLbl="revTx" presStyleIdx="0" presStyleCnt="0">
        <dgm:presLayoutVars>
          <dgm:chMax val="0"/>
          <dgm:chPref val="0"/>
          <dgm:bulletEnabled val="1"/>
        </dgm:presLayoutVars>
      </dgm:prSet>
      <dgm:spPr/>
      <dgm:t>
        <a:bodyPr/>
        <a:lstStyle/>
        <a:p>
          <a:endParaRPr lang="en-US"/>
        </a:p>
      </dgm:t>
    </dgm:pt>
    <dgm:pt modelId="{14010E9F-B281-4114-ACB1-B31D8BBE5031}" type="pres">
      <dgm:prSet presAssocID="{E6DC9CC2-847E-4C03-9D16-4B174D36AED0}" presName="circ3" presStyleLbl="vennNode1" presStyleIdx="2" presStyleCnt="3" custScaleX="97686" custLinFactNeighborX="-954" custLinFactNeighborY="-6250"/>
      <dgm:spPr/>
      <dgm:t>
        <a:bodyPr/>
        <a:lstStyle/>
        <a:p>
          <a:endParaRPr lang="en-US"/>
        </a:p>
      </dgm:t>
    </dgm:pt>
    <dgm:pt modelId="{7F71454D-6879-45B1-AFB7-601EFD89BCBF}" type="pres">
      <dgm:prSet presAssocID="{E6DC9CC2-847E-4C03-9D16-4B174D36AED0}" presName="circ3Tx" presStyleLbl="revTx" presStyleIdx="0" presStyleCnt="0">
        <dgm:presLayoutVars>
          <dgm:chMax val="0"/>
          <dgm:chPref val="0"/>
          <dgm:bulletEnabled val="1"/>
        </dgm:presLayoutVars>
      </dgm:prSet>
      <dgm:spPr/>
      <dgm:t>
        <a:bodyPr/>
        <a:lstStyle/>
        <a:p>
          <a:endParaRPr lang="en-US"/>
        </a:p>
      </dgm:t>
    </dgm:pt>
  </dgm:ptLst>
  <dgm:cxnLst>
    <dgm:cxn modelId="{F0AB3CD7-96F0-4FD4-B594-1CB497B02457}" type="presOf" srcId="{0032FCAC-CA2B-4C1A-9A9C-701A5803C4C5}" destId="{054CC9F9-88B4-43BC-BC40-6AC2F9D7E158}" srcOrd="1" destOrd="0" presId="urn:microsoft.com/office/officeart/2005/8/layout/venn1"/>
    <dgm:cxn modelId="{B3722430-FB42-4758-B5D8-B484207C46A9}" type="presOf" srcId="{17F26185-E2B3-4035-9B02-77C09D163C23}" destId="{DF0783C7-4B24-47E9-A00C-8611434D741B}" srcOrd="0" destOrd="0" presId="urn:microsoft.com/office/officeart/2005/8/layout/venn1"/>
    <dgm:cxn modelId="{92938C94-5CEB-49CC-87E8-0B30E984A863}" type="presOf" srcId="{B11539CA-1C58-46A7-9E4E-110D38D6FEC4}" destId="{4155414A-2438-459E-922E-75434BF849F4}" srcOrd="0" destOrd="0" presId="urn:microsoft.com/office/officeart/2005/8/layout/venn1"/>
    <dgm:cxn modelId="{BA1E28D0-FA45-45BD-AD50-E91BFF62BB45}" type="presOf" srcId="{E6DC9CC2-847E-4C03-9D16-4B174D36AED0}" destId="{7F71454D-6879-45B1-AFB7-601EFD89BCBF}" srcOrd="1" destOrd="0" presId="urn:microsoft.com/office/officeart/2005/8/layout/venn1"/>
    <dgm:cxn modelId="{058F5200-75A3-4FD6-9317-D0252AA071C8}" type="presOf" srcId="{E6DC9CC2-847E-4C03-9D16-4B174D36AED0}" destId="{14010E9F-B281-4114-ACB1-B31D8BBE5031}" srcOrd="0" destOrd="0" presId="urn:microsoft.com/office/officeart/2005/8/layout/venn1"/>
    <dgm:cxn modelId="{FF8C76D8-3FC1-4DB6-BF97-5DA2EBDEB291}" type="presOf" srcId="{0032FCAC-CA2B-4C1A-9A9C-701A5803C4C5}" destId="{7486939C-34DF-42FB-8977-BA76A7C6E717}" srcOrd="0" destOrd="0" presId="urn:microsoft.com/office/officeart/2005/8/layout/venn1"/>
    <dgm:cxn modelId="{69DA8AEB-60AF-424C-AC14-09EA1E965770}" srcId="{17F26185-E2B3-4035-9B02-77C09D163C23}" destId="{E6DC9CC2-847E-4C03-9D16-4B174D36AED0}" srcOrd="2" destOrd="0" parTransId="{434C7DF7-02BE-4E35-9337-FF5FEA897B55}" sibTransId="{F67A86BC-3FFF-46C7-A2D1-8B032D63FBA4}"/>
    <dgm:cxn modelId="{63EA4ADF-EE35-4860-BADB-F4BC6A3B2EC7}" type="presOf" srcId="{B11539CA-1C58-46A7-9E4E-110D38D6FEC4}" destId="{4B8DBEB4-63D0-4AB5-9DEB-49ABE4EB22F2}" srcOrd="1" destOrd="0" presId="urn:microsoft.com/office/officeart/2005/8/layout/venn1"/>
    <dgm:cxn modelId="{71FD0703-658F-4AA3-A5D7-C7C90C38F740}" srcId="{17F26185-E2B3-4035-9B02-77C09D163C23}" destId="{0032FCAC-CA2B-4C1A-9A9C-701A5803C4C5}" srcOrd="1" destOrd="0" parTransId="{C7933F6C-6220-458A-B21D-D51922E8BC27}" sibTransId="{FEF9412C-654C-4F31-8418-128A61038674}"/>
    <dgm:cxn modelId="{EE9A90C8-615F-4FD7-A78E-F3E49367EC32}" srcId="{17F26185-E2B3-4035-9B02-77C09D163C23}" destId="{B11539CA-1C58-46A7-9E4E-110D38D6FEC4}" srcOrd="0" destOrd="0" parTransId="{616E04D9-9D48-4364-8D92-C516C9EBA474}" sibTransId="{8B921132-D2CF-429C-9AD0-6159AFD4C5A3}"/>
    <dgm:cxn modelId="{D7329C81-F087-4911-AE3C-6675D57B630B}" type="presParOf" srcId="{DF0783C7-4B24-47E9-A00C-8611434D741B}" destId="{4155414A-2438-459E-922E-75434BF849F4}" srcOrd="0" destOrd="0" presId="urn:microsoft.com/office/officeart/2005/8/layout/venn1"/>
    <dgm:cxn modelId="{27F289EC-AAE2-4508-9959-FA7F144CE672}" type="presParOf" srcId="{DF0783C7-4B24-47E9-A00C-8611434D741B}" destId="{4B8DBEB4-63D0-4AB5-9DEB-49ABE4EB22F2}" srcOrd="1" destOrd="0" presId="urn:microsoft.com/office/officeart/2005/8/layout/venn1"/>
    <dgm:cxn modelId="{176F7FC5-7641-40C9-97FF-7FA253B585BA}" type="presParOf" srcId="{DF0783C7-4B24-47E9-A00C-8611434D741B}" destId="{7486939C-34DF-42FB-8977-BA76A7C6E717}" srcOrd="2" destOrd="0" presId="urn:microsoft.com/office/officeart/2005/8/layout/venn1"/>
    <dgm:cxn modelId="{C4A8E1E0-3EAA-4EC0-A4C1-6BA3ADD50CA5}" type="presParOf" srcId="{DF0783C7-4B24-47E9-A00C-8611434D741B}" destId="{054CC9F9-88B4-43BC-BC40-6AC2F9D7E158}" srcOrd="3" destOrd="0" presId="urn:microsoft.com/office/officeart/2005/8/layout/venn1"/>
    <dgm:cxn modelId="{E417DEB8-132B-42D5-B608-B082D34B3BA3}" type="presParOf" srcId="{DF0783C7-4B24-47E9-A00C-8611434D741B}" destId="{14010E9F-B281-4114-ACB1-B31D8BBE5031}" srcOrd="4" destOrd="0" presId="urn:microsoft.com/office/officeart/2005/8/layout/venn1"/>
    <dgm:cxn modelId="{04C4D6D5-1183-47D1-B186-1318A4AC1288}" type="presParOf" srcId="{DF0783C7-4B24-47E9-A00C-8611434D741B}" destId="{7F71454D-6879-45B1-AFB7-601EFD89BCBF}"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179B2E-BD05-42D1-9116-7C0390FE996C}" type="doc">
      <dgm:prSet loTypeId="urn:microsoft.com/office/officeart/2005/8/layout/vList2" loCatId="list" qsTypeId="urn:microsoft.com/office/officeart/2005/8/quickstyle/simple1" qsCatId="simple" csTypeId="urn:microsoft.com/office/officeart/2005/8/colors/accent3_1" csCatId="accent3" phldr="1"/>
      <dgm:spPr/>
      <dgm:t>
        <a:bodyPr/>
        <a:lstStyle/>
        <a:p>
          <a:endParaRPr lang="en-US"/>
        </a:p>
      </dgm:t>
    </dgm:pt>
    <dgm:pt modelId="{CD8875FF-5A0A-4958-A915-92D33B526831}">
      <dgm:prSet/>
      <dgm:spPr>
        <a:ln>
          <a:solidFill>
            <a:srgbClr val="3896B3"/>
          </a:solidFill>
        </a:ln>
      </dgm:spPr>
      <dgm:t>
        <a:bodyPr/>
        <a:lstStyle/>
        <a:p>
          <a:pPr algn="ctr" rtl="0"/>
          <a:r>
            <a:rPr lang="en-US" dirty="0" smtClean="0">
              <a:solidFill>
                <a:srgbClr val="3896B3"/>
              </a:solidFill>
              <a:latin typeface="+mj-lt"/>
            </a:rPr>
            <a:t>Promote statewide cooperation</a:t>
          </a:r>
          <a:endParaRPr lang="en-US" dirty="0">
            <a:solidFill>
              <a:srgbClr val="3896B3"/>
            </a:solidFill>
            <a:latin typeface="+mj-lt"/>
          </a:endParaRPr>
        </a:p>
      </dgm:t>
    </dgm:pt>
    <dgm:pt modelId="{D1578DFD-2404-4A24-B136-310A838021A0}" type="parTrans" cxnId="{5E8A1E7F-5435-4500-933C-0B0798FD61BC}">
      <dgm:prSet/>
      <dgm:spPr/>
      <dgm:t>
        <a:bodyPr/>
        <a:lstStyle/>
        <a:p>
          <a:pPr algn="ctr"/>
          <a:endParaRPr lang="en-US"/>
        </a:p>
      </dgm:t>
    </dgm:pt>
    <dgm:pt modelId="{0715DC22-0B14-474E-84B9-7B7541A79AAC}" type="sibTrans" cxnId="{5E8A1E7F-5435-4500-933C-0B0798FD61BC}">
      <dgm:prSet/>
      <dgm:spPr/>
      <dgm:t>
        <a:bodyPr/>
        <a:lstStyle/>
        <a:p>
          <a:pPr algn="ctr"/>
          <a:endParaRPr lang="en-US"/>
        </a:p>
      </dgm:t>
    </dgm:pt>
    <dgm:pt modelId="{0C4FAB6E-8022-4FFA-8D40-A4E24ABE8583}">
      <dgm:prSet/>
      <dgm:spPr/>
      <dgm:t>
        <a:bodyPr/>
        <a:lstStyle/>
        <a:p>
          <a:pPr algn="ctr" rtl="0"/>
          <a:r>
            <a:rPr lang="en-US" dirty="0" smtClean="0">
              <a:solidFill>
                <a:srgbClr val="3896B3"/>
              </a:solidFill>
              <a:latin typeface="+mj-lt"/>
            </a:rPr>
            <a:t>Provide opportunities for </a:t>
          </a:r>
          <a:br>
            <a:rPr lang="en-US" dirty="0" smtClean="0">
              <a:solidFill>
                <a:srgbClr val="3896B3"/>
              </a:solidFill>
              <a:latin typeface="+mj-lt"/>
            </a:rPr>
          </a:br>
          <a:r>
            <a:rPr lang="en-US" dirty="0" smtClean="0">
              <a:solidFill>
                <a:srgbClr val="3896B3"/>
              </a:solidFill>
              <a:latin typeface="+mj-lt"/>
            </a:rPr>
            <a:t>professional development</a:t>
          </a:r>
          <a:endParaRPr lang="en-US" dirty="0">
            <a:solidFill>
              <a:srgbClr val="3896B3"/>
            </a:solidFill>
            <a:latin typeface="+mj-lt"/>
          </a:endParaRPr>
        </a:p>
      </dgm:t>
    </dgm:pt>
    <dgm:pt modelId="{49A282C6-4F92-4A7C-9652-EF863CDA73D7}" type="parTrans" cxnId="{475E76BC-7060-4E29-BCC6-34260D5B8EA0}">
      <dgm:prSet/>
      <dgm:spPr/>
      <dgm:t>
        <a:bodyPr/>
        <a:lstStyle/>
        <a:p>
          <a:pPr algn="ctr"/>
          <a:endParaRPr lang="en-US"/>
        </a:p>
      </dgm:t>
    </dgm:pt>
    <dgm:pt modelId="{5F645F10-F222-4701-B532-B1AC9C06B45B}" type="sibTrans" cxnId="{475E76BC-7060-4E29-BCC6-34260D5B8EA0}">
      <dgm:prSet/>
      <dgm:spPr/>
      <dgm:t>
        <a:bodyPr/>
        <a:lstStyle/>
        <a:p>
          <a:pPr algn="ctr"/>
          <a:endParaRPr lang="en-US"/>
        </a:p>
      </dgm:t>
    </dgm:pt>
    <dgm:pt modelId="{4673B5EA-C8B0-4D3D-A482-055908D32AFD}">
      <dgm:prSet/>
      <dgm:spPr/>
      <dgm:t>
        <a:bodyPr/>
        <a:lstStyle/>
        <a:p>
          <a:pPr algn="ctr" rtl="0"/>
          <a:r>
            <a:rPr lang="en-US" dirty="0" smtClean="0">
              <a:solidFill>
                <a:srgbClr val="3896B3"/>
              </a:solidFill>
              <a:latin typeface="+mj-lt"/>
            </a:rPr>
            <a:t>Fulfill objectives of NCLA </a:t>
          </a:r>
          <a:endParaRPr lang="en-US" dirty="0">
            <a:solidFill>
              <a:srgbClr val="3896B3"/>
            </a:solidFill>
            <a:latin typeface="+mj-lt"/>
          </a:endParaRPr>
        </a:p>
      </dgm:t>
    </dgm:pt>
    <dgm:pt modelId="{FA7E8F10-F702-40E4-8F1B-950A8F1841E4}" type="parTrans" cxnId="{E37DCB8C-8D60-4983-81BE-9C6A04317D7E}">
      <dgm:prSet/>
      <dgm:spPr/>
      <dgm:t>
        <a:bodyPr/>
        <a:lstStyle/>
        <a:p>
          <a:pPr algn="ctr"/>
          <a:endParaRPr lang="en-US"/>
        </a:p>
      </dgm:t>
    </dgm:pt>
    <dgm:pt modelId="{ED0F12C5-B793-4E7D-AFA5-D4399C3D421A}" type="sibTrans" cxnId="{E37DCB8C-8D60-4983-81BE-9C6A04317D7E}">
      <dgm:prSet/>
      <dgm:spPr/>
      <dgm:t>
        <a:bodyPr/>
        <a:lstStyle/>
        <a:p>
          <a:pPr algn="ctr"/>
          <a:endParaRPr lang="en-US"/>
        </a:p>
      </dgm:t>
    </dgm:pt>
    <dgm:pt modelId="{C8196A18-9F33-4BD8-B91C-C9F3C504401B}" type="pres">
      <dgm:prSet presAssocID="{22179B2E-BD05-42D1-9116-7C0390FE996C}" presName="linear" presStyleCnt="0">
        <dgm:presLayoutVars>
          <dgm:animLvl val="lvl"/>
          <dgm:resizeHandles val="exact"/>
        </dgm:presLayoutVars>
      </dgm:prSet>
      <dgm:spPr/>
      <dgm:t>
        <a:bodyPr/>
        <a:lstStyle/>
        <a:p>
          <a:endParaRPr lang="en-US"/>
        </a:p>
      </dgm:t>
    </dgm:pt>
    <dgm:pt modelId="{85A181E3-D82F-4D18-995A-9524949DB9F4}" type="pres">
      <dgm:prSet presAssocID="{CD8875FF-5A0A-4958-A915-92D33B526831}" presName="parentText" presStyleLbl="node1" presStyleIdx="0" presStyleCnt="3">
        <dgm:presLayoutVars>
          <dgm:chMax val="0"/>
          <dgm:bulletEnabled val="1"/>
        </dgm:presLayoutVars>
      </dgm:prSet>
      <dgm:spPr/>
      <dgm:t>
        <a:bodyPr/>
        <a:lstStyle/>
        <a:p>
          <a:endParaRPr lang="en-US"/>
        </a:p>
      </dgm:t>
    </dgm:pt>
    <dgm:pt modelId="{17F3C03E-2AF1-4BF9-8DE4-6945FF311867}" type="pres">
      <dgm:prSet presAssocID="{0715DC22-0B14-474E-84B9-7B7541A79AAC}" presName="spacer" presStyleCnt="0"/>
      <dgm:spPr/>
      <dgm:t>
        <a:bodyPr/>
        <a:lstStyle/>
        <a:p>
          <a:endParaRPr lang="en-US"/>
        </a:p>
      </dgm:t>
    </dgm:pt>
    <dgm:pt modelId="{DB7808C1-4DA2-48BB-BE05-9F73B9DC567B}" type="pres">
      <dgm:prSet presAssocID="{0C4FAB6E-8022-4FFA-8D40-A4E24ABE8583}" presName="parentText" presStyleLbl="node1" presStyleIdx="1" presStyleCnt="3">
        <dgm:presLayoutVars>
          <dgm:chMax val="0"/>
          <dgm:bulletEnabled val="1"/>
        </dgm:presLayoutVars>
      </dgm:prSet>
      <dgm:spPr/>
      <dgm:t>
        <a:bodyPr/>
        <a:lstStyle/>
        <a:p>
          <a:endParaRPr lang="en-US"/>
        </a:p>
      </dgm:t>
    </dgm:pt>
    <dgm:pt modelId="{D60E0A1A-9A85-41C5-AD08-C1ED5CD9D187}" type="pres">
      <dgm:prSet presAssocID="{5F645F10-F222-4701-B532-B1AC9C06B45B}" presName="spacer" presStyleCnt="0"/>
      <dgm:spPr/>
      <dgm:t>
        <a:bodyPr/>
        <a:lstStyle/>
        <a:p>
          <a:endParaRPr lang="en-US"/>
        </a:p>
      </dgm:t>
    </dgm:pt>
    <dgm:pt modelId="{2B059404-5CFE-49E6-879F-358CF1E12327}" type="pres">
      <dgm:prSet presAssocID="{4673B5EA-C8B0-4D3D-A482-055908D32AFD}" presName="parentText" presStyleLbl="node1" presStyleIdx="2" presStyleCnt="3">
        <dgm:presLayoutVars>
          <dgm:chMax val="0"/>
          <dgm:bulletEnabled val="1"/>
        </dgm:presLayoutVars>
      </dgm:prSet>
      <dgm:spPr/>
      <dgm:t>
        <a:bodyPr/>
        <a:lstStyle/>
        <a:p>
          <a:endParaRPr lang="en-US"/>
        </a:p>
      </dgm:t>
    </dgm:pt>
  </dgm:ptLst>
  <dgm:cxnLst>
    <dgm:cxn modelId="{5E8A1E7F-5435-4500-933C-0B0798FD61BC}" srcId="{22179B2E-BD05-42D1-9116-7C0390FE996C}" destId="{CD8875FF-5A0A-4958-A915-92D33B526831}" srcOrd="0" destOrd="0" parTransId="{D1578DFD-2404-4A24-B136-310A838021A0}" sibTransId="{0715DC22-0B14-474E-84B9-7B7541A79AAC}"/>
    <dgm:cxn modelId="{E37DCB8C-8D60-4983-81BE-9C6A04317D7E}" srcId="{22179B2E-BD05-42D1-9116-7C0390FE996C}" destId="{4673B5EA-C8B0-4D3D-A482-055908D32AFD}" srcOrd="2" destOrd="0" parTransId="{FA7E8F10-F702-40E4-8F1B-950A8F1841E4}" sibTransId="{ED0F12C5-B793-4E7D-AFA5-D4399C3D421A}"/>
    <dgm:cxn modelId="{B5B76E6A-FC66-44EE-807A-A9FA535F9CD9}" type="presOf" srcId="{22179B2E-BD05-42D1-9116-7C0390FE996C}" destId="{C8196A18-9F33-4BD8-B91C-C9F3C504401B}" srcOrd="0" destOrd="0" presId="urn:microsoft.com/office/officeart/2005/8/layout/vList2"/>
    <dgm:cxn modelId="{475E76BC-7060-4E29-BCC6-34260D5B8EA0}" srcId="{22179B2E-BD05-42D1-9116-7C0390FE996C}" destId="{0C4FAB6E-8022-4FFA-8D40-A4E24ABE8583}" srcOrd="1" destOrd="0" parTransId="{49A282C6-4F92-4A7C-9652-EF863CDA73D7}" sibTransId="{5F645F10-F222-4701-B532-B1AC9C06B45B}"/>
    <dgm:cxn modelId="{C0AE871C-1852-4239-9680-74657766A338}" type="presOf" srcId="{0C4FAB6E-8022-4FFA-8D40-A4E24ABE8583}" destId="{DB7808C1-4DA2-48BB-BE05-9F73B9DC567B}" srcOrd="0" destOrd="0" presId="urn:microsoft.com/office/officeart/2005/8/layout/vList2"/>
    <dgm:cxn modelId="{38547B32-AE7C-446C-9408-A674D0B901E7}" type="presOf" srcId="{CD8875FF-5A0A-4958-A915-92D33B526831}" destId="{85A181E3-D82F-4D18-995A-9524949DB9F4}" srcOrd="0" destOrd="0" presId="urn:microsoft.com/office/officeart/2005/8/layout/vList2"/>
    <dgm:cxn modelId="{8A1584F9-AAE9-449A-9EF5-F2B78A0D3D64}" type="presOf" srcId="{4673B5EA-C8B0-4D3D-A482-055908D32AFD}" destId="{2B059404-5CFE-49E6-879F-358CF1E12327}" srcOrd="0" destOrd="0" presId="urn:microsoft.com/office/officeart/2005/8/layout/vList2"/>
    <dgm:cxn modelId="{13CEB70A-6720-4B29-BAD1-1C3C39A0053E}" type="presParOf" srcId="{C8196A18-9F33-4BD8-B91C-C9F3C504401B}" destId="{85A181E3-D82F-4D18-995A-9524949DB9F4}" srcOrd="0" destOrd="0" presId="urn:microsoft.com/office/officeart/2005/8/layout/vList2"/>
    <dgm:cxn modelId="{3D3073C2-3733-412B-A54E-F5AF17E1800A}" type="presParOf" srcId="{C8196A18-9F33-4BD8-B91C-C9F3C504401B}" destId="{17F3C03E-2AF1-4BF9-8DE4-6945FF311867}" srcOrd="1" destOrd="0" presId="urn:microsoft.com/office/officeart/2005/8/layout/vList2"/>
    <dgm:cxn modelId="{6F0A6C35-4B9B-4FEF-B0AC-546DD34FE305}" type="presParOf" srcId="{C8196A18-9F33-4BD8-B91C-C9F3C504401B}" destId="{DB7808C1-4DA2-48BB-BE05-9F73B9DC567B}" srcOrd="2" destOrd="0" presId="urn:microsoft.com/office/officeart/2005/8/layout/vList2"/>
    <dgm:cxn modelId="{623FD8DD-87B1-4DC5-8E0A-4F91C4E2A1E0}" type="presParOf" srcId="{C8196A18-9F33-4BD8-B91C-C9F3C504401B}" destId="{D60E0A1A-9A85-41C5-AD08-C1ED5CD9D187}" srcOrd="3" destOrd="0" presId="urn:microsoft.com/office/officeart/2005/8/layout/vList2"/>
    <dgm:cxn modelId="{79D04AFD-9FB1-4F37-8615-9A7F9F4A8176}" type="presParOf" srcId="{C8196A18-9F33-4BD8-B91C-C9F3C504401B}" destId="{2B059404-5CFE-49E6-879F-358CF1E1232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7B685F51-A009-4D07-BEFD-06C6F894CBAA}" type="doc">
      <dgm:prSet loTypeId="urn:microsoft.com/office/officeart/2005/8/layout/vList3" loCatId="list" qsTypeId="urn:microsoft.com/office/officeart/2005/8/quickstyle/simple1" qsCatId="simple" csTypeId="urn:microsoft.com/office/officeart/2005/8/colors/accent3_1" csCatId="accent3" phldr="1"/>
      <dgm:spPr/>
      <dgm:t>
        <a:bodyPr/>
        <a:lstStyle/>
        <a:p>
          <a:endParaRPr lang="en-US"/>
        </a:p>
      </dgm:t>
    </dgm:pt>
    <dgm:pt modelId="{C9D6E2D6-AE9E-4949-8808-8A0595356A38}">
      <dgm:prSet custT="1"/>
      <dgm:spPr/>
      <dgm:t>
        <a:bodyPr/>
        <a:lstStyle/>
        <a:p>
          <a:pPr algn="l" rtl="0"/>
          <a:r>
            <a:rPr lang="en-US" sz="2800" dirty="0" smtClean="0">
              <a:solidFill>
                <a:schemeClr val="accent2">
                  <a:lumMod val="75000"/>
                </a:schemeClr>
              </a:solidFill>
              <a:latin typeface="+mj-lt"/>
            </a:rPr>
            <a:t>Provide a forum for discussion</a:t>
          </a:r>
          <a:endParaRPr lang="en-US" sz="2200" dirty="0"/>
        </a:p>
      </dgm:t>
    </dgm:pt>
    <dgm:pt modelId="{CDB8C3A7-6C29-4BE7-B55F-B092F0BFCFD8}" type="parTrans" cxnId="{4216B20A-CF6A-4EC2-97F5-69A6AA254399}">
      <dgm:prSet/>
      <dgm:spPr/>
      <dgm:t>
        <a:bodyPr/>
        <a:lstStyle/>
        <a:p>
          <a:pPr algn="l"/>
          <a:endParaRPr lang="en-US"/>
        </a:p>
      </dgm:t>
    </dgm:pt>
    <dgm:pt modelId="{8DD8426C-6C05-4F87-AB77-CC36DCE70B4C}" type="sibTrans" cxnId="{4216B20A-CF6A-4EC2-97F5-69A6AA254399}">
      <dgm:prSet/>
      <dgm:spPr/>
      <dgm:t>
        <a:bodyPr/>
        <a:lstStyle/>
        <a:p>
          <a:pPr algn="l"/>
          <a:endParaRPr lang="en-US"/>
        </a:p>
      </dgm:t>
    </dgm:pt>
    <dgm:pt modelId="{C25F0A67-51D9-4654-BA26-508C1A4685A2}">
      <dgm:prSet custT="1"/>
      <dgm:spPr/>
      <dgm:t>
        <a:bodyPr/>
        <a:lstStyle/>
        <a:p>
          <a:pPr algn="l" rtl="0"/>
          <a:r>
            <a:rPr lang="en-US" sz="2800" dirty="0" smtClean="0">
              <a:solidFill>
                <a:schemeClr val="accent2">
                  <a:lumMod val="75000"/>
                </a:schemeClr>
              </a:solidFill>
              <a:latin typeface="+mj-lt"/>
            </a:rPr>
            <a:t>Promote research &amp; publication</a:t>
          </a:r>
          <a:endParaRPr lang="en-US" sz="2200" dirty="0"/>
        </a:p>
      </dgm:t>
    </dgm:pt>
    <dgm:pt modelId="{84A6CD09-721B-4805-9C43-4D631C13CB51}" type="parTrans" cxnId="{F304490C-F7C0-4909-8ACB-FD0BF053BDB1}">
      <dgm:prSet/>
      <dgm:spPr/>
      <dgm:t>
        <a:bodyPr/>
        <a:lstStyle/>
        <a:p>
          <a:pPr algn="l"/>
          <a:endParaRPr lang="en-US"/>
        </a:p>
      </dgm:t>
    </dgm:pt>
    <dgm:pt modelId="{43D6EF9D-80A4-44D1-BE6D-1FFF371D9719}" type="sibTrans" cxnId="{F304490C-F7C0-4909-8ACB-FD0BF053BDB1}">
      <dgm:prSet/>
      <dgm:spPr/>
      <dgm:t>
        <a:bodyPr/>
        <a:lstStyle/>
        <a:p>
          <a:pPr algn="l"/>
          <a:endParaRPr lang="en-US"/>
        </a:p>
      </dgm:t>
    </dgm:pt>
    <dgm:pt modelId="{3DA9991A-B247-4726-9226-9F3BCBDD024F}">
      <dgm:prSet custT="1"/>
      <dgm:spPr/>
      <dgm:t>
        <a:bodyPr/>
        <a:lstStyle/>
        <a:p>
          <a:pPr algn="l" rtl="0"/>
          <a:r>
            <a:rPr lang="en-US" sz="2800" dirty="0" smtClean="0">
              <a:solidFill>
                <a:schemeClr val="accent2">
                  <a:lumMod val="75000"/>
                </a:schemeClr>
              </a:solidFill>
              <a:latin typeface="+mj-lt"/>
            </a:rPr>
            <a:t>Provide professional development</a:t>
          </a:r>
          <a:endParaRPr lang="en-US" sz="2800" dirty="0">
            <a:solidFill>
              <a:schemeClr val="accent2">
                <a:lumMod val="75000"/>
              </a:schemeClr>
            </a:solidFill>
            <a:latin typeface="+mj-lt"/>
          </a:endParaRPr>
        </a:p>
      </dgm:t>
    </dgm:pt>
    <dgm:pt modelId="{7CC92573-0115-48F0-8C3A-883DB8CC1BE9}" type="parTrans" cxnId="{C8D6B587-7125-4B4C-8D1D-38E6BB2169A4}">
      <dgm:prSet/>
      <dgm:spPr/>
      <dgm:t>
        <a:bodyPr/>
        <a:lstStyle/>
        <a:p>
          <a:pPr algn="l"/>
          <a:endParaRPr lang="en-US"/>
        </a:p>
      </dgm:t>
    </dgm:pt>
    <dgm:pt modelId="{8C3249BE-F7A8-4329-B5BD-09544D9622D6}" type="sibTrans" cxnId="{C8D6B587-7125-4B4C-8D1D-38E6BB2169A4}">
      <dgm:prSet/>
      <dgm:spPr/>
      <dgm:t>
        <a:bodyPr/>
        <a:lstStyle/>
        <a:p>
          <a:pPr algn="l"/>
          <a:endParaRPr lang="en-US"/>
        </a:p>
      </dgm:t>
    </dgm:pt>
    <dgm:pt modelId="{483AEC42-A075-41F0-9C76-60CBBF33785F}">
      <dgm:prSet custT="1"/>
      <dgm:spPr/>
      <dgm:t>
        <a:bodyPr/>
        <a:lstStyle/>
        <a:p>
          <a:pPr algn="l" rtl="0"/>
          <a:r>
            <a:rPr lang="en-US" sz="2800" dirty="0" smtClean="0">
              <a:solidFill>
                <a:schemeClr val="accent2">
                  <a:lumMod val="75000"/>
                </a:schemeClr>
              </a:solidFill>
              <a:latin typeface="+mj-lt"/>
            </a:rPr>
            <a:t>Support librarian &amp; library networks</a:t>
          </a:r>
          <a:endParaRPr lang="en-US" sz="2800" dirty="0">
            <a:solidFill>
              <a:schemeClr val="accent2">
                <a:lumMod val="75000"/>
              </a:schemeClr>
            </a:solidFill>
            <a:latin typeface="+mj-lt"/>
          </a:endParaRPr>
        </a:p>
      </dgm:t>
    </dgm:pt>
    <dgm:pt modelId="{805B9A7B-A1D3-4EA0-A789-81B29381FAE5}" type="parTrans" cxnId="{0023B311-A3EE-4FF4-BC5A-9AC341661219}">
      <dgm:prSet/>
      <dgm:spPr/>
      <dgm:t>
        <a:bodyPr/>
        <a:lstStyle/>
        <a:p>
          <a:pPr algn="l"/>
          <a:endParaRPr lang="en-US"/>
        </a:p>
      </dgm:t>
    </dgm:pt>
    <dgm:pt modelId="{76F7DF97-7149-4DF0-B8EE-769FC46481B1}" type="sibTrans" cxnId="{0023B311-A3EE-4FF4-BC5A-9AC341661219}">
      <dgm:prSet/>
      <dgm:spPr/>
      <dgm:t>
        <a:bodyPr/>
        <a:lstStyle/>
        <a:p>
          <a:pPr algn="l"/>
          <a:endParaRPr lang="en-US"/>
        </a:p>
      </dgm:t>
    </dgm:pt>
    <dgm:pt modelId="{C789F215-680D-48BC-AE11-F07AE6E9C4EE}">
      <dgm:prSet custT="1"/>
      <dgm:spPr/>
      <dgm:t>
        <a:bodyPr/>
        <a:lstStyle/>
        <a:p>
          <a:pPr algn="l" rtl="0"/>
          <a:r>
            <a:rPr lang="en-US" sz="2800" dirty="0" smtClean="0">
              <a:solidFill>
                <a:schemeClr val="accent2">
                  <a:lumMod val="75000"/>
                </a:schemeClr>
              </a:solidFill>
              <a:latin typeface="+mj-lt"/>
            </a:rPr>
            <a:t>Identify &amp; resolve special concerns</a:t>
          </a:r>
          <a:endParaRPr lang="en-US" sz="2800" dirty="0">
            <a:solidFill>
              <a:schemeClr val="accent2">
                <a:lumMod val="75000"/>
              </a:schemeClr>
            </a:solidFill>
            <a:latin typeface="+mj-lt"/>
          </a:endParaRPr>
        </a:p>
      </dgm:t>
    </dgm:pt>
    <dgm:pt modelId="{4631DDF7-0124-47F5-BC5F-29ABC9D5B1B6}" type="parTrans" cxnId="{BD8E2EA8-9959-49C1-881D-FDB155D15736}">
      <dgm:prSet/>
      <dgm:spPr/>
      <dgm:t>
        <a:bodyPr/>
        <a:lstStyle/>
        <a:p>
          <a:pPr algn="l"/>
          <a:endParaRPr lang="en-US"/>
        </a:p>
      </dgm:t>
    </dgm:pt>
    <dgm:pt modelId="{589D3813-B37B-4593-8786-9D21C4EDFA23}" type="sibTrans" cxnId="{BD8E2EA8-9959-49C1-881D-FDB155D15736}">
      <dgm:prSet/>
      <dgm:spPr/>
      <dgm:t>
        <a:bodyPr/>
        <a:lstStyle/>
        <a:p>
          <a:pPr algn="l"/>
          <a:endParaRPr lang="en-US"/>
        </a:p>
      </dgm:t>
    </dgm:pt>
    <dgm:pt modelId="{EA2498DB-1BBA-4499-92D1-26464DEEFCCC}" type="pres">
      <dgm:prSet presAssocID="{7B685F51-A009-4D07-BEFD-06C6F894CBAA}" presName="linearFlow" presStyleCnt="0">
        <dgm:presLayoutVars>
          <dgm:dir/>
          <dgm:resizeHandles val="exact"/>
        </dgm:presLayoutVars>
      </dgm:prSet>
      <dgm:spPr/>
      <dgm:t>
        <a:bodyPr/>
        <a:lstStyle/>
        <a:p>
          <a:endParaRPr lang="en-US"/>
        </a:p>
      </dgm:t>
    </dgm:pt>
    <dgm:pt modelId="{6DB5AD50-C114-4555-8D27-81B9A6E9BF4A}" type="pres">
      <dgm:prSet presAssocID="{C9D6E2D6-AE9E-4949-8808-8A0595356A38}" presName="composite" presStyleCnt="0"/>
      <dgm:spPr/>
      <dgm:t>
        <a:bodyPr/>
        <a:lstStyle/>
        <a:p>
          <a:endParaRPr lang="en-US"/>
        </a:p>
      </dgm:t>
    </dgm:pt>
    <dgm:pt modelId="{302D3B34-E747-41DA-97ED-27EAF380D3C6}" type="pres">
      <dgm:prSet presAssocID="{C9D6E2D6-AE9E-4949-8808-8A0595356A38}" presName="imgShp" presStyleLbl="fgImgPlace1" presStyleIdx="0" presStyleCnt="5" custLinFactX="-24771" custLinFactNeighborX="-100000" custLinFactNeighborY="-10363"/>
      <dgm:spPr>
        <a:noFill/>
        <a:ln>
          <a:noFill/>
        </a:ln>
      </dgm:spPr>
      <dgm:t>
        <a:bodyPr/>
        <a:lstStyle/>
        <a:p>
          <a:endParaRPr lang="en-US"/>
        </a:p>
      </dgm:t>
    </dgm:pt>
    <dgm:pt modelId="{06033E53-9048-494B-B698-340B900872FF}" type="pres">
      <dgm:prSet presAssocID="{C9D6E2D6-AE9E-4949-8808-8A0595356A38}" presName="txShp" presStyleLbl="node1" presStyleIdx="0" presStyleCnt="5" custScaleX="128288">
        <dgm:presLayoutVars>
          <dgm:bulletEnabled val="1"/>
        </dgm:presLayoutVars>
      </dgm:prSet>
      <dgm:spPr/>
      <dgm:t>
        <a:bodyPr/>
        <a:lstStyle/>
        <a:p>
          <a:endParaRPr lang="en-US"/>
        </a:p>
      </dgm:t>
    </dgm:pt>
    <dgm:pt modelId="{4DC5E159-1FFC-4039-8779-1EFEB3BBA610}" type="pres">
      <dgm:prSet presAssocID="{8DD8426C-6C05-4F87-AB77-CC36DCE70B4C}" presName="spacing" presStyleCnt="0"/>
      <dgm:spPr/>
      <dgm:t>
        <a:bodyPr/>
        <a:lstStyle/>
        <a:p>
          <a:endParaRPr lang="en-US"/>
        </a:p>
      </dgm:t>
    </dgm:pt>
    <dgm:pt modelId="{851B0CAD-73FF-443F-9A4C-6D3A5906C6CB}" type="pres">
      <dgm:prSet presAssocID="{C25F0A67-51D9-4654-BA26-508C1A4685A2}" presName="composite" presStyleCnt="0"/>
      <dgm:spPr/>
      <dgm:t>
        <a:bodyPr/>
        <a:lstStyle/>
        <a:p>
          <a:endParaRPr lang="en-US"/>
        </a:p>
      </dgm:t>
    </dgm:pt>
    <dgm:pt modelId="{63B9941D-B1B1-4565-8CC2-EA9E38243044}" type="pres">
      <dgm:prSet presAssocID="{C25F0A67-51D9-4654-BA26-508C1A4685A2}" presName="imgShp" presStyleLbl="fgImgPlace1" presStyleIdx="1" presStyleCnt="5" custLinFactX="-24770" custLinFactNeighborX="-100000" custLinFactNeighborY="4332"/>
      <dgm:spPr>
        <a:noFill/>
        <a:ln>
          <a:noFill/>
        </a:ln>
      </dgm:spPr>
      <dgm:t>
        <a:bodyPr/>
        <a:lstStyle/>
        <a:p>
          <a:endParaRPr lang="en-US"/>
        </a:p>
      </dgm:t>
    </dgm:pt>
    <dgm:pt modelId="{10330920-0EC6-48B2-B680-DF1CC45198DF}" type="pres">
      <dgm:prSet presAssocID="{C25F0A67-51D9-4654-BA26-508C1A4685A2}" presName="txShp" presStyleLbl="node1" presStyleIdx="1" presStyleCnt="5" custScaleX="129084" custLinFactNeighborX="0" custLinFactNeighborY="420">
        <dgm:presLayoutVars>
          <dgm:bulletEnabled val="1"/>
        </dgm:presLayoutVars>
      </dgm:prSet>
      <dgm:spPr/>
      <dgm:t>
        <a:bodyPr/>
        <a:lstStyle/>
        <a:p>
          <a:endParaRPr lang="en-US"/>
        </a:p>
      </dgm:t>
    </dgm:pt>
    <dgm:pt modelId="{86D038C0-2516-4282-8946-F8AFB5A01A73}" type="pres">
      <dgm:prSet presAssocID="{43D6EF9D-80A4-44D1-BE6D-1FFF371D9719}" presName="spacing" presStyleCnt="0"/>
      <dgm:spPr/>
      <dgm:t>
        <a:bodyPr/>
        <a:lstStyle/>
        <a:p>
          <a:endParaRPr lang="en-US"/>
        </a:p>
      </dgm:t>
    </dgm:pt>
    <dgm:pt modelId="{657E43E8-73B6-454D-86F9-8E231D9781F4}" type="pres">
      <dgm:prSet presAssocID="{3DA9991A-B247-4726-9226-9F3BCBDD024F}" presName="composite" presStyleCnt="0"/>
      <dgm:spPr/>
      <dgm:t>
        <a:bodyPr/>
        <a:lstStyle/>
        <a:p>
          <a:endParaRPr lang="en-US"/>
        </a:p>
      </dgm:t>
    </dgm:pt>
    <dgm:pt modelId="{CB0D588A-6EA8-46DC-8F0D-7F194B057437}" type="pres">
      <dgm:prSet presAssocID="{3DA9991A-B247-4726-9226-9F3BCBDD024F}" presName="imgShp" presStyleLbl="fgImgPlace1" presStyleIdx="2" presStyleCnt="5" custLinFactX="-24770" custLinFactNeighborX="-100000" custLinFactNeighborY="-1623"/>
      <dgm:spPr>
        <a:noFill/>
        <a:ln>
          <a:noFill/>
        </a:ln>
      </dgm:spPr>
      <dgm:t>
        <a:bodyPr/>
        <a:lstStyle/>
        <a:p>
          <a:endParaRPr lang="en-US"/>
        </a:p>
      </dgm:t>
    </dgm:pt>
    <dgm:pt modelId="{10747ECC-FFC0-4009-BD0E-75CF4781114B}" type="pres">
      <dgm:prSet presAssocID="{3DA9991A-B247-4726-9226-9F3BCBDD024F}" presName="txShp" presStyleLbl="node1" presStyleIdx="2" presStyleCnt="5" custScaleX="129084" custLinFactNeighborX="0" custLinFactNeighborY="1064">
        <dgm:presLayoutVars>
          <dgm:bulletEnabled val="1"/>
        </dgm:presLayoutVars>
      </dgm:prSet>
      <dgm:spPr/>
      <dgm:t>
        <a:bodyPr/>
        <a:lstStyle/>
        <a:p>
          <a:endParaRPr lang="en-US"/>
        </a:p>
      </dgm:t>
    </dgm:pt>
    <dgm:pt modelId="{E6EEF93C-343F-48AA-B80B-98E5D79359C6}" type="pres">
      <dgm:prSet presAssocID="{8C3249BE-F7A8-4329-B5BD-09544D9622D6}" presName="spacing" presStyleCnt="0"/>
      <dgm:spPr/>
      <dgm:t>
        <a:bodyPr/>
        <a:lstStyle/>
        <a:p>
          <a:endParaRPr lang="en-US"/>
        </a:p>
      </dgm:t>
    </dgm:pt>
    <dgm:pt modelId="{C140FC8C-AF87-4237-8A4C-55D0898F7714}" type="pres">
      <dgm:prSet presAssocID="{483AEC42-A075-41F0-9C76-60CBBF33785F}" presName="composite" presStyleCnt="0"/>
      <dgm:spPr/>
      <dgm:t>
        <a:bodyPr/>
        <a:lstStyle/>
        <a:p>
          <a:endParaRPr lang="en-US"/>
        </a:p>
      </dgm:t>
    </dgm:pt>
    <dgm:pt modelId="{E10874AE-8B50-4C9B-95BB-2C41EB91318C}" type="pres">
      <dgm:prSet presAssocID="{483AEC42-A075-41F0-9C76-60CBBF33785F}" presName="imgShp" presStyleLbl="fgImgPlace1" presStyleIdx="3" presStyleCnt="5" custLinFactX="-14446" custLinFactNeighborX="-100000" custLinFactNeighborY="-7578"/>
      <dgm:spPr>
        <a:noFill/>
        <a:ln>
          <a:noFill/>
        </a:ln>
      </dgm:spPr>
      <dgm:t>
        <a:bodyPr/>
        <a:lstStyle/>
        <a:p>
          <a:endParaRPr lang="en-US"/>
        </a:p>
      </dgm:t>
    </dgm:pt>
    <dgm:pt modelId="{31912882-F376-4943-9818-D22B3C773519}" type="pres">
      <dgm:prSet presAssocID="{483AEC42-A075-41F0-9C76-60CBBF33785F}" presName="txShp" presStyleLbl="node1" presStyleIdx="3" presStyleCnt="5" custScaleX="129084">
        <dgm:presLayoutVars>
          <dgm:bulletEnabled val="1"/>
        </dgm:presLayoutVars>
      </dgm:prSet>
      <dgm:spPr/>
      <dgm:t>
        <a:bodyPr/>
        <a:lstStyle/>
        <a:p>
          <a:endParaRPr lang="en-US"/>
        </a:p>
      </dgm:t>
    </dgm:pt>
    <dgm:pt modelId="{6CBF0C7A-6FA2-4902-9783-82C8DB2BAF3C}" type="pres">
      <dgm:prSet presAssocID="{76F7DF97-7149-4DF0-B8EE-769FC46481B1}" presName="spacing" presStyleCnt="0"/>
      <dgm:spPr/>
      <dgm:t>
        <a:bodyPr/>
        <a:lstStyle/>
        <a:p>
          <a:endParaRPr lang="en-US"/>
        </a:p>
      </dgm:t>
    </dgm:pt>
    <dgm:pt modelId="{5DA5276C-EF62-4DF8-B251-386F6C76C649}" type="pres">
      <dgm:prSet presAssocID="{C789F215-680D-48BC-AE11-F07AE6E9C4EE}" presName="composite" presStyleCnt="0"/>
      <dgm:spPr/>
      <dgm:t>
        <a:bodyPr/>
        <a:lstStyle/>
        <a:p>
          <a:endParaRPr lang="en-US"/>
        </a:p>
      </dgm:t>
    </dgm:pt>
    <dgm:pt modelId="{EAA28586-1FEA-45E5-B530-EB6A842448D4}" type="pres">
      <dgm:prSet presAssocID="{C789F215-680D-48BC-AE11-F07AE6E9C4EE}" presName="imgShp" presStyleLbl="fgImgPlace1" presStyleIdx="4" presStyleCnt="5" custLinFactX="-14446" custLinFactNeighborX="-100000" custLinFactNeighborY="-3208"/>
      <dgm:spPr>
        <a:noFill/>
        <a:ln>
          <a:noFill/>
        </a:ln>
      </dgm:spPr>
      <dgm:t>
        <a:bodyPr/>
        <a:lstStyle/>
        <a:p>
          <a:endParaRPr lang="en-US"/>
        </a:p>
      </dgm:t>
    </dgm:pt>
    <dgm:pt modelId="{98E82E6B-2B87-4658-94BE-2F9DFECB8B22}" type="pres">
      <dgm:prSet presAssocID="{C789F215-680D-48BC-AE11-F07AE6E9C4EE}" presName="txShp" presStyleLbl="node1" presStyleIdx="4" presStyleCnt="5" custScaleX="129084">
        <dgm:presLayoutVars>
          <dgm:bulletEnabled val="1"/>
        </dgm:presLayoutVars>
      </dgm:prSet>
      <dgm:spPr/>
      <dgm:t>
        <a:bodyPr/>
        <a:lstStyle/>
        <a:p>
          <a:endParaRPr lang="en-US"/>
        </a:p>
      </dgm:t>
    </dgm:pt>
  </dgm:ptLst>
  <dgm:cxnLst>
    <dgm:cxn modelId="{8D383249-2E83-4FC6-9AF6-9A7D680C5B3F}" type="presOf" srcId="{7B685F51-A009-4D07-BEFD-06C6F894CBAA}" destId="{EA2498DB-1BBA-4499-92D1-26464DEEFCCC}" srcOrd="0" destOrd="0" presId="urn:microsoft.com/office/officeart/2005/8/layout/vList3"/>
    <dgm:cxn modelId="{78EFC84E-898D-4914-9075-F4C965DF4713}" type="presOf" srcId="{3DA9991A-B247-4726-9226-9F3BCBDD024F}" destId="{10747ECC-FFC0-4009-BD0E-75CF4781114B}" srcOrd="0" destOrd="0" presId="urn:microsoft.com/office/officeart/2005/8/layout/vList3"/>
    <dgm:cxn modelId="{0023B311-A3EE-4FF4-BC5A-9AC341661219}" srcId="{7B685F51-A009-4D07-BEFD-06C6F894CBAA}" destId="{483AEC42-A075-41F0-9C76-60CBBF33785F}" srcOrd="3" destOrd="0" parTransId="{805B9A7B-A1D3-4EA0-A789-81B29381FAE5}" sibTransId="{76F7DF97-7149-4DF0-B8EE-769FC46481B1}"/>
    <dgm:cxn modelId="{F304490C-F7C0-4909-8ACB-FD0BF053BDB1}" srcId="{7B685F51-A009-4D07-BEFD-06C6F894CBAA}" destId="{C25F0A67-51D9-4654-BA26-508C1A4685A2}" srcOrd="1" destOrd="0" parTransId="{84A6CD09-721B-4805-9C43-4D631C13CB51}" sibTransId="{43D6EF9D-80A4-44D1-BE6D-1FFF371D9719}"/>
    <dgm:cxn modelId="{BD8E2EA8-9959-49C1-881D-FDB155D15736}" srcId="{7B685F51-A009-4D07-BEFD-06C6F894CBAA}" destId="{C789F215-680D-48BC-AE11-F07AE6E9C4EE}" srcOrd="4" destOrd="0" parTransId="{4631DDF7-0124-47F5-BC5F-29ABC9D5B1B6}" sibTransId="{589D3813-B37B-4593-8786-9D21C4EDFA23}"/>
    <dgm:cxn modelId="{05F63F77-9705-41BA-BFDC-0A953C661F28}" type="presOf" srcId="{C25F0A67-51D9-4654-BA26-508C1A4685A2}" destId="{10330920-0EC6-48B2-B680-DF1CC45198DF}" srcOrd="0" destOrd="0" presId="urn:microsoft.com/office/officeart/2005/8/layout/vList3"/>
    <dgm:cxn modelId="{4216B20A-CF6A-4EC2-97F5-69A6AA254399}" srcId="{7B685F51-A009-4D07-BEFD-06C6F894CBAA}" destId="{C9D6E2D6-AE9E-4949-8808-8A0595356A38}" srcOrd="0" destOrd="0" parTransId="{CDB8C3A7-6C29-4BE7-B55F-B092F0BFCFD8}" sibTransId="{8DD8426C-6C05-4F87-AB77-CC36DCE70B4C}"/>
    <dgm:cxn modelId="{9A3A5DE3-135D-4ED6-B085-DF900AD82652}" type="presOf" srcId="{C9D6E2D6-AE9E-4949-8808-8A0595356A38}" destId="{06033E53-9048-494B-B698-340B900872FF}" srcOrd="0" destOrd="0" presId="urn:microsoft.com/office/officeart/2005/8/layout/vList3"/>
    <dgm:cxn modelId="{C8D6B587-7125-4B4C-8D1D-38E6BB2169A4}" srcId="{7B685F51-A009-4D07-BEFD-06C6F894CBAA}" destId="{3DA9991A-B247-4726-9226-9F3BCBDD024F}" srcOrd="2" destOrd="0" parTransId="{7CC92573-0115-48F0-8C3A-883DB8CC1BE9}" sibTransId="{8C3249BE-F7A8-4329-B5BD-09544D9622D6}"/>
    <dgm:cxn modelId="{0F8F8DC1-B429-4C55-BEFB-A50D20F7F15B}" type="presOf" srcId="{483AEC42-A075-41F0-9C76-60CBBF33785F}" destId="{31912882-F376-4943-9818-D22B3C773519}" srcOrd="0" destOrd="0" presId="urn:microsoft.com/office/officeart/2005/8/layout/vList3"/>
    <dgm:cxn modelId="{C031D645-6128-41EE-8A24-B8275BAEE61B}" type="presOf" srcId="{C789F215-680D-48BC-AE11-F07AE6E9C4EE}" destId="{98E82E6B-2B87-4658-94BE-2F9DFECB8B22}" srcOrd="0" destOrd="0" presId="urn:microsoft.com/office/officeart/2005/8/layout/vList3"/>
    <dgm:cxn modelId="{75FDB71A-06C3-4DDC-9264-23B6B4FF11AA}" type="presParOf" srcId="{EA2498DB-1BBA-4499-92D1-26464DEEFCCC}" destId="{6DB5AD50-C114-4555-8D27-81B9A6E9BF4A}" srcOrd="0" destOrd="0" presId="urn:microsoft.com/office/officeart/2005/8/layout/vList3"/>
    <dgm:cxn modelId="{2791BBFD-1A8D-4A56-A36C-0E4583C8C6BD}" type="presParOf" srcId="{6DB5AD50-C114-4555-8D27-81B9A6E9BF4A}" destId="{302D3B34-E747-41DA-97ED-27EAF380D3C6}" srcOrd="0" destOrd="0" presId="urn:microsoft.com/office/officeart/2005/8/layout/vList3"/>
    <dgm:cxn modelId="{FA7E83A3-9297-44DC-98BA-2C5F0F5BE595}" type="presParOf" srcId="{6DB5AD50-C114-4555-8D27-81B9A6E9BF4A}" destId="{06033E53-9048-494B-B698-340B900872FF}" srcOrd="1" destOrd="0" presId="urn:microsoft.com/office/officeart/2005/8/layout/vList3"/>
    <dgm:cxn modelId="{B733655A-F284-4CD5-AFCC-A82FCF7C4552}" type="presParOf" srcId="{EA2498DB-1BBA-4499-92D1-26464DEEFCCC}" destId="{4DC5E159-1FFC-4039-8779-1EFEB3BBA610}" srcOrd="1" destOrd="0" presId="urn:microsoft.com/office/officeart/2005/8/layout/vList3"/>
    <dgm:cxn modelId="{CE978530-00C3-4643-8D7E-DCEDCAB9E149}" type="presParOf" srcId="{EA2498DB-1BBA-4499-92D1-26464DEEFCCC}" destId="{851B0CAD-73FF-443F-9A4C-6D3A5906C6CB}" srcOrd="2" destOrd="0" presId="urn:microsoft.com/office/officeart/2005/8/layout/vList3"/>
    <dgm:cxn modelId="{1279F420-00F0-4276-9DB1-5FB9196D1ED5}" type="presParOf" srcId="{851B0CAD-73FF-443F-9A4C-6D3A5906C6CB}" destId="{63B9941D-B1B1-4565-8CC2-EA9E38243044}" srcOrd="0" destOrd="0" presId="urn:microsoft.com/office/officeart/2005/8/layout/vList3"/>
    <dgm:cxn modelId="{FF346629-6FA5-4BF6-959B-63141CB1423F}" type="presParOf" srcId="{851B0CAD-73FF-443F-9A4C-6D3A5906C6CB}" destId="{10330920-0EC6-48B2-B680-DF1CC45198DF}" srcOrd="1" destOrd="0" presId="urn:microsoft.com/office/officeart/2005/8/layout/vList3"/>
    <dgm:cxn modelId="{BD4504F5-5C27-453F-9284-3FE0F1BE6074}" type="presParOf" srcId="{EA2498DB-1BBA-4499-92D1-26464DEEFCCC}" destId="{86D038C0-2516-4282-8946-F8AFB5A01A73}" srcOrd="3" destOrd="0" presId="urn:microsoft.com/office/officeart/2005/8/layout/vList3"/>
    <dgm:cxn modelId="{79D244DA-CC31-43A0-B613-EFF6BD9BD86A}" type="presParOf" srcId="{EA2498DB-1BBA-4499-92D1-26464DEEFCCC}" destId="{657E43E8-73B6-454D-86F9-8E231D9781F4}" srcOrd="4" destOrd="0" presId="urn:microsoft.com/office/officeart/2005/8/layout/vList3"/>
    <dgm:cxn modelId="{70F0906B-2877-4CD4-B357-24F9C845898B}" type="presParOf" srcId="{657E43E8-73B6-454D-86F9-8E231D9781F4}" destId="{CB0D588A-6EA8-46DC-8F0D-7F194B057437}" srcOrd="0" destOrd="0" presId="urn:microsoft.com/office/officeart/2005/8/layout/vList3"/>
    <dgm:cxn modelId="{1300ECA6-FBE5-4541-9869-ADE1E94A2E7E}" type="presParOf" srcId="{657E43E8-73B6-454D-86F9-8E231D9781F4}" destId="{10747ECC-FFC0-4009-BD0E-75CF4781114B}" srcOrd="1" destOrd="0" presId="urn:microsoft.com/office/officeart/2005/8/layout/vList3"/>
    <dgm:cxn modelId="{06F67E0A-5C0B-44CC-BD90-52F4C8C04165}" type="presParOf" srcId="{EA2498DB-1BBA-4499-92D1-26464DEEFCCC}" destId="{E6EEF93C-343F-48AA-B80B-98E5D79359C6}" srcOrd="5" destOrd="0" presId="urn:microsoft.com/office/officeart/2005/8/layout/vList3"/>
    <dgm:cxn modelId="{8038012E-7594-4C15-B478-102CBDFBBE5D}" type="presParOf" srcId="{EA2498DB-1BBA-4499-92D1-26464DEEFCCC}" destId="{C140FC8C-AF87-4237-8A4C-55D0898F7714}" srcOrd="6" destOrd="0" presId="urn:microsoft.com/office/officeart/2005/8/layout/vList3"/>
    <dgm:cxn modelId="{DAB8A08E-B19A-4C75-AEE0-CCBEEFB73051}" type="presParOf" srcId="{C140FC8C-AF87-4237-8A4C-55D0898F7714}" destId="{E10874AE-8B50-4C9B-95BB-2C41EB91318C}" srcOrd="0" destOrd="0" presId="urn:microsoft.com/office/officeart/2005/8/layout/vList3"/>
    <dgm:cxn modelId="{CCA02339-5958-430A-89C2-809AC0EC34FF}" type="presParOf" srcId="{C140FC8C-AF87-4237-8A4C-55D0898F7714}" destId="{31912882-F376-4943-9818-D22B3C773519}" srcOrd="1" destOrd="0" presId="urn:microsoft.com/office/officeart/2005/8/layout/vList3"/>
    <dgm:cxn modelId="{816C74A9-798E-49DB-AD8D-B24F522BFCA9}" type="presParOf" srcId="{EA2498DB-1BBA-4499-92D1-26464DEEFCCC}" destId="{6CBF0C7A-6FA2-4902-9783-82C8DB2BAF3C}" srcOrd="7" destOrd="0" presId="urn:microsoft.com/office/officeart/2005/8/layout/vList3"/>
    <dgm:cxn modelId="{33584A8B-967F-481A-A0DB-C90300D04130}" type="presParOf" srcId="{EA2498DB-1BBA-4499-92D1-26464DEEFCCC}" destId="{5DA5276C-EF62-4DF8-B251-386F6C76C649}" srcOrd="8" destOrd="0" presId="urn:microsoft.com/office/officeart/2005/8/layout/vList3"/>
    <dgm:cxn modelId="{3CF31AD3-941B-4F64-91D1-0C2B83E73B5E}" type="presParOf" srcId="{5DA5276C-EF62-4DF8-B251-386F6C76C649}" destId="{EAA28586-1FEA-45E5-B530-EB6A842448D4}" srcOrd="0" destOrd="0" presId="urn:microsoft.com/office/officeart/2005/8/layout/vList3"/>
    <dgm:cxn modelId="{6E2F844A-B703-425A-8A89-7D360F19F8EB}" type="presParOf" srcId="{5DA5276C-EF62-4DF8-B251-386F6C76C649}" destId="{98E82E6B-2B87-4658-94BE-2F9DFECB8B2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685F51-A009-4D07-BEFD-06C6F894CBAA}" type="doc">
      <dgm:prSet loTypeId="urn:microsoft.com/office/officeart/2005/8/layout/vList3" loCatId="list" qsTypeId="urn:microsoft.com/office/officeart/2005/8/quickstyle/simple1" qsCatId="simple" csTypeId="urn:microsoft.com/office/officeart/2005/8/colors/accent2_1" csCatId="accent2" phldr="1"/>
      <dgm:spPr/>
      <dgm:t>
        <a:bodyPr/>
        <a:lstStyle/>
        <a:p>
          <a:endParaRPr lang="en-US"/>
        </a:p>
      </dgm:t>
    </dgm:pt>
    <dgm:pt modelId="{C9D6E2D6-AE9E-4949-8808-8A0595356A38}">
      <dgm:prSet custT="1"/>
      <dgm:spPr/>
      <dgm:t>
        <a:bodyPr/>
        <a:lstStyle/>
        <a:p>
          <a:pPr algn="l" rtl="0"/>
          <a:r>
            <a:rPr lang="en-US" sz="2800" dirty="0" smtClean="0">
              <a:solidFill>
                <a:srgbClr val="3896B3"/>
              </a:solidFill>
              <a:latin typeface="+mj-lt"/>
            </a:rPr>
            <a:t>Provide continuing education</a:t>
          </a:r>
          <a:endParaRPr lang="en-US" sz="2800" dirty="0">
            <a:solidFill>
              <a:srgbClr val="3896B3"/>
            </a:solidFill>
            <a:latin typeface="+mj-lt"/>
          </a:endParaRPr>
        </a:p>
      </dgm:t>
    </dgm:pt>
    <dgm:pt modelId="{CDB8C3A7-6C29-4BE7-B55F-B092F0BFCFD8}" type="parTrans" cxnId="{4216B20A-CF6A-4EC2-97F5-69A6AA254399}">
      <dgm:prSet/>
      <dgm:spPr/>
      <dgm:t>
        <a:bodyPr/>
        <a:lstStyle/>
        <a:p>
          <a:pPr algn="l"/>
          <a:endParaRPr lang="en-US"/>
        </a:p>
      </dgm:t>
    </dgm:pt>
    <dgm:pt modelId="{8DD8426C-6C05-4F87-AB77-CC36DCE70B4C}" type="sibTrans" cxnId="{4216B20A-CF6A-4EC2-97F5-69A6AA254399}">
      <dgm:prSet/>
      <dgm:spPr/>
      <dgm:t>
        <a:bodyPr/>
        <a:lstStyle/>
        <a:p>
          <a:pPr algn="l"/>
          <a:endParaRPr lang="en-US"/>
        </a:p>
      </dgm:t>
    </dgm:pt>
    <dgm:pt modelId="{C25F0A67-51D9-4654-BA26-508C1A4685A2}">
      <dgm:prSet custT="1"/>
      <dgm:spPr/>
      <dgm:t>
        <a:bodyPr/>
        <a:lstStyle/>
        <a:p>
          <a:pPr algn="l" rtl="0"/>
          <a:r>
            <a:rPr lang="en-US" sz="2800" dirty="0" smtClean="0">
              <a:solidFill>
                <a:srgbClr val="3896B3"/>
              </a:solidFill>
              <a:latin typeface="+mj-lt"/>
            </a:rPr>
            <a:t>Inform about legislation</a:t>
          </a:r>
          <a:endParaRPr lang="en-US" sz="2800" dirty="0">
            <a:solidFill>
              <a:srgbClr val="3896B3"/>
            </a:solidFill>
            <a:latin typeface="+mj-lt"/>
          </a:endParaRPr>
        </a:p>
      </dgm:t>
    </dgm:pt>
    <dgm:pt modelId="{84A6CD09-721B-4805-9C43-4D631C13CB51}" type="parTrans" cxnId="{F304490C-F7C0-4909-8ACB-FD0BF053BDB1}">
      <dgm:prSet/>
      <dgm:spPr/>
      <dgm:t>
        <a:bodyPr/>
        <a:lstStyle/>
        <a:p>
          <a:pPr algn="l"/>
          <a:endParaRPr lang="en-US"/>
        </a:p>
      </dgm:t>
    </dgm:pt>
    <dgm:pt modelId="{43D6EF9D-80A4-44D1-BE6D-1FFF371D9719}" type="sibTrans" cxnId="{F304490C-F7C0-4909-8ACB-FD0BF053BDB1}">
      <dgm:prSet/>
      <dgm:spPr/>
      <dgm:t>
        <a:bodyPr/>
        <a:lstStyle/>
        <a:p>
          <a:pPr algn="l"/>
          <a:endParaRPr lang="en-US"/>
        </a:p>
      </dgm:t>
    </dgm:pt>
    <dgm:pt modelId="{3DA9991A-B247-4726-9226-9F3BCBDD024F}">
      <dgm:prSet custT="1"/>
      <dgm:spPr/>
      <dgm:t>
        <a:bodyPr/>
        <a:lstStyle/>
        <a:p>
          <a:pPr algn="l" rtl="0"/>
          <a:r>
            <a:rPr lang="en-US" sz="2800" dirty="0" smtClean="0">
              <a:solidFill>
                <a:srgbClr val="3896B3"/>
              </a:solidFill>
              <a:latin typeface="+mj-lt"/>
            </a:rPr>
            <a:t>Publish </a:t>
          </a:r>
          <a:r>
            <a:rPr lang="en-US" sz="2800" i="1" dirty="0" smtClean="0">
              <a:solidFill>
                <a:srgbClr val="3896B3"/>
              </a:solidFill>
              <a:latin typeface="+mj-lt"/>
            </a:rPr>
            <a:t>North Carolina Libraries</a:t>
          </a:r>
          <a:endParaRPr lang="en-US" sz="2800" i="1" dirty="0">
            <a:solidFill>
              <a:srgbClr val="3896B3"/>
            </a:solidFill>
            <a:latin typeface="+mj-lt"/>
          </a:endParaRPr>
        </a:p>
      </dgm:t>
    </dgm:pt>
    <dgm:pt modelId="{7CC92573-0115-48F0-8C3A-883DB8CC1BE9}" type="parTrans" cxnId="{C8D6B587-7125-4B4C-8D1D-38E6BB2169A4}">
      <dgm:prSet/>
      <dgm:spPr/>
      <dgm:t>
        <a:bodyPr/>
        <a:lstStyle/>
        <a:p>
          <a:pPr algn="l"/>
          <a:endParaRPr lang="en-US"/>
        </a:p>
      </dgm:t>
    </dgm:pt>
    <dgm:pt modelId="{8C3249BE-F7A8-4329-B5BD-09544D9622D6}" type="sibTrans" cxnId="{C8D6B587-7125-4B4C-8D1D-38E6BB2169A4}">
      <dgm:prSet/>
      <dgm:spPr/>
      <dgm:t>
        <a:bodyPr/>
        <a:lstStyle/>
        <a:p>
          <a:pPr algn="l"/>
          <a:endParaRPr lang="en-US"/>
        </a:p>
      </dgm:t>
    </dgm:pt>
    <dgm:pt modelId="{483AEC42-A075-41F0-9C76-60CBBF33785F}">
      <dgm:prSet custT="1"/>
      <dgm:spPr/>
      <dgm:t>
        <a:bodyPr/>
        <a:lstStyle/>
        <a:p>
          <a:pPr algn="l" rtl="0"/>
          <a:r>
            <a:rPr lang="en-US" sz="2800" dirty="0" smtClean="0">
              <a:solidFill>
                <a:srgbClr val="3896B3"/>
              </a:solidFill>
              <a:latin typeface="+mj-lt"/>
            </a:rPr>
            <a:t>Provide scholarships</a:t>
          </a:r>
          <a:endParaRPr lang="en-US" sz="2800" dirty="0">
            <a:solidFill>
              <a:srgbClr val="3896B3"/>
            </a:solidFill>
            <a:latin typeface="+mj-lt"/>
          </a:endParaRPr>
        </a:p>
      </dgm:t>
    </dgm:pt>
    <dgm:pt modelId="{805B9A7B-A1D3-4EA0-A789-81B29381FAE5}" type="parTrans" cxnId="{0023B311-A3EE-4FF4-BC5A-9AC341661219}">
      <dgm:prSet/>
      <dgm:spPr/>
      <dgm:t>
        <a:bodyPr/>
        <a:lstStyle/>
        <a:p>
          <a:pPr algn="l"/>
          <a:endParaRPr lang="en-US"/>
        </a:p>
      </dgm:t>
    </dgm:pt>
    <dgm:pt modelId="{76F7DF97-7149-4DF0-B8EE-769FC46481B1}" type="sibTrans" cxnId="{0023B311-A3EE-4FF4-BC5A-9AC341661219}">
      <dgm:prSet/>
      <dgm:spPr/>
      <dgm:t>
        <a:bodyPr/>
        <a:lstStyle/>
        <a:p>
          <a:pPr algn="l"/>
          <a:endParaRPr lang="en-US"/>
        </a:p>
      </dgm:t>
    </dgm:pt>
    <dgm:pt modelId="{C789F215-680D-48BC-AE11-F07AE6E9C4EE}">
      <dgm:prSet custT="1"/>
      <dgm:spPr/>
      <dgm:t>
        <a:bodyPr/>
        <a:lstStyle/>
        <a:p>
          <a:pPr algn="l" rtl="0"/>
          <a:r>
            <a:rPr lang="en-US" sz="2800" dirty="0" smtClean="0">
              <a:solidFill>
                <a:srgbClr val="3896B3"/>
              </a:solidFill>
              <a:latin typeface="+mj-lt"/>
            </a:rPr>
            <a:t>Recognize outstanding contributors</a:t>
          </a:r>
          <a:endParaRPr lang="en-US" sz="2800" dirty="0">
            <a:solidFill>
              <a:srgbClr val="3896B3"/>
            </a:solidFill>
            <a:latin typeface="+mj-lt"/>
          </a:endParaRPr>
        </a:p>
      </dgm:t>
    </dgm:pt>
    <dgm:pt modelId="{4631DDF7-0124-47F5-BC5F-29ABC9D5B1B6}" type="parTrans" cxnId="{BD8E2EA8-9959-49C1-881D-FDB155D15736}">
      <dgm:prSet/>
      <dgm:spPr/>
      <dgm:t>
        <a:bodyPr/>
        <a:lstStyle/>
        <a:p>
          <a:pPr algn="l"/>
          <a:endParaRPr lang="en-US"/>
        </a:p>
      </dgm:t>
    </dgm:pt>
    <dgm:pt modelId="{589D3813-B37B-4593-8786-9D21C4EDFA23}" type="sibTrans" cxnId="{BD8E2EA8-9959-49C1-881D-FDB155D15736}">
      <dgm:prSet/>
      <dgm:spPr/>
      <dgm:t>
        <a:bodyPr/>
        <a:lstStyle/>
        <a:p>
          <a:pPr algn="l"/>
          <a:endParaRPr lang="en-US"/>
        </a:p>
      </dgm:t>
    </dgm:pt>
    <dgm:pt modelId="{EE78EEE1-1A8C-432F-81D1-86815249DD8F}">
      <dgm:prSet custT="1"/>
      <dgm:spPr/>
      <dgm:t>
        <a:bodyPr/>
        <a:lstStyle/>
        <a:p>
          <a:pPr algn="l" rtl="0"/>
          <a:r>
            <a:rPr lang="en-US" sz="2800" dirty="0" smtClean="0">
              <a:solidFill>
                <a:srgbClr val="3896B3"/>
              </a:solidFill>
              <a:latin typeface="+mj-lt"/>
            </a:rPr>
            <a:t>Active committees</a:t>
          </a:r>
          <a:endParaRPr lang="en-US" sz="2800" dirty="0">
            <a:solidFill>
              <a:srgbClr val="3896B3"/>
            </a:solidFill>
            <a:latin typeface="+mj-lt"/>
          </a:endParaRPr>
        </a:p>
      </dgm:t>
    </dgm:pt>
    <dgm:pt modelId="{70D0BAE3-8B18-4F92-BF70-F4138392E548}" type="parTrans" cxnId="{E5976B6F-A6C5-446E-B679-E84E149F7A61}">
      <dgm:prSet/>
      <dgm:spPr/>
      <dgm:t>
        <a:bodyPr/>
        <a:lstStyle/>
        <a:p>
          <a:pPr algn="l"/>
          <a:endParaRPr lang="en-US"/>
        </a:p>
      </dgm:t>
    </dgm:pt>
    <dgm:pt modelId="{6C79C228-7816-4A57-A15F-F6BE4DE0C295}" type="sibTrans" cxnId="{E5976B6F-A6C5-446E-B679-E84E149F7A61}">
      <dgm:prSet/>
      <dgm:spPr/>
      <dgm:t>
        <a:bodyPr/>
        <a:lstStyle/>
        <a:p>
          <a:pPr algn="l"/>
          <a:endParaRPr lang="en-US"/>
        </a:p>
      </dgm:t>
    </dgm:pt>
    <dgm:pt modelId="{FDA2405F-1E88-46D4-AF3C-D0E64B6939E9}">
      <dgm:prSet custT="1"/>
      <dgm:spPr/>
      <dgm:t>
        <a:bodyPr/>
        <a:lstStyle/>
        <a:p>
          <a:pPr algn="l" rtl="0"/>
          <a:r>
            <a:rPr lang="en-US" sz="2800" dirty="0" smtClean="0">
              <a:solidFill>
                <a:srgbClr val="3896B3"/>
              </a:solidFill>
              <a:latin typeface="+mj-lt"/>
            </a:rPr>
            <a:t>Leadership Institute</a:t>
          </a:r>
          <a:endParaRPr lang="en-US" sz="2800" dirty="0">
            <a:solidFill>
              <a:srgbClr val="3896B3"/>
            </a:solidFill>
            <a:latin typeface="+mj-lt"/>
          </a:endParaRPr>
        </a:p>
      </dgm:t>
    </dgm:pt>
    <dgm:pt modelId="{328AFA52-FDCE-47FE-856F-465497AAD8B3}" type="parTrans" cxnId="{0379CB85-A327-4932-BDAA-9877CF6FAEF1}">
      <dgm:prSet/>
      <dgm:spPr/>
      <dgm:t>
        <a:bodyPr/>
        <a:lstStyle/>
        <a:p>
          <a:pPr algn="l"/>
          <a:endParaRPr lang="en-US"/>
        </a:p>
      </dgm:t>
    </dgm:pt>
    <dgm:pt modelId="{A318DB3C-8602-4896-81DD-081E935A9D64}" type="sibTrans" cxnId="{0379CB85-A327-4932-BDAA-9877CF6FAEF1}">
      <dgm:prSet/>
      <dgm:spPr/>
      <dgm:t>
        <a:bodyPr/>
        <a:lstStyle/>
        <a:p>
          <a:pPr algn="l"/>
          <a:endParaRPr lang="en-US"/>
        </a:p>
      </dgm:t>
    </dgm:pt>
    <dgm:pt modelId="{EA2498DB-1BBA-4499-92D1-26464DEEFCCC}" type="pres">
      <dgm:prSet presAssocID="{7B685F51-A009-4D07-BEFD-06C6F894CBAA}" presName="linearFlow" presStyleCnt="0">
        <dgm:presLayoutVars>
          <dgm:dir/>
          <dgm:resizeHandles val="exact"/>
        </dgm:presLayoutVars>
      </dgm:prSet>
      <dgm:spPr/>
      <dgm:t>
        <a:bodyPr/>
        <a:lstStyle/>
        <a:p>
          <a:endParaRPr lang="en-US"/>
        </a:p>
      </dgm:t>
    </dgm:pt>
    <dgm:pt modelId="{6DB5AD50-C114-4555-8D27-81B9A6E9BF4A}" type="pres">
      <dgm:prSet presAssocID="{C9D6E2D6-AE9E-4949-8808-8A0595356A38}" presName="composite" presStyleCnt="0"/>
      <dgm:spPr/>
      <dgm:t>
        <a:bodyPr/>
        <a:lstStyle/>
        <a:p>
          <a:endParaRPr lang="en-US"/>
        </a:p>
      </dgm:t>
    </dgm:pt>
    <dgm:pt modelId="{302D3B34-E747-41DA-97ED-27EAF380D3C6}" type="pres">
      <dgm:prSet presAssocID="{C9D6E2D6-AE9E-4949-8808-8A0595356A38}" presName="imgShp" presStyleLbl="fgImgPlace1" presStyleIdx="0" presStyleCnt="7" custLinFactX="-24771" custLinFactNeighborX="-100000" custLinFactNeighborY="-10363"/>
      <dgm:spPr>
        <a:noFill/>
        <a:ln>
          <a:noFill/>
        </a:ln>
      </dgm:spPr>
      <dgm:t>
        <a:bodyPr/>
        <a:lstStyle/>
        <a:p>
          <a:endParaRPr lang="en-US"/>
        </a:p>
      </dgm:t>
    </dgm:pt>
    <dgm:pt modelId="{06033E53-9048-494B-B698-340B900872FF}" type="pres">
      <dgm:prSet presAssocID="{C9D6E2D6-AE9E-4949-8808-8A0595356A38}" presName="txShp" presStyleLbl="node1" presStyleIdx="0" presStyleCnt="7" custScaleX="128288">
        <dgm:presLayoutVars>
          <dgm:bulletEnabled val="1"/>
        </dgm:presLayoutVars>
      </dgm:prSet>
      <dgm:spPr/>
      <dgm:t>
        <a:bodyPr/>
        <a:lstStyle/>
        <a:p>
          <a:endParaRPr lang="en-US"/>
        </a:p>
      </dgm:t>
    </dgm:pt>
    <dgm:pt modelId="{4DC5E159-1FFC-4039-8779-1EFEB3BBA610}" type="pres">
      <dgm:prSet presAssocID="{8DD8426C-6C05-4F87-AB77-CC36DCE70B4C}" presName="spacing" presStyleCnt="0"/>
      <dgm:spPr/>
      <dgm:t>
        <a:bodyPr/>
        <a:lstStyle/>
        <a:p>
          <a:endParaRPr lang="en-US"/>
        </a:p>
      </dgm:t>
    </dgm:pt>
    <dgm:pt modelId="{851B0CAD-73FF-443F-9A4C-6D3A5906C6CB}" type="pres">
      <dgm:prSet presAssocID="{C25F0A67-51D9-4654-BA26-508C1A4685A2}" presName="composite" presStyleCnt="0"/>
      <dgm:spPr/>
      <dgm:t>
        <a:bodyPr/>
        <a:lstStyle/>
        <a:p>
          <a:endParaRPr lang="en-US"/>
        </a:p>
      </dgm:t>
    </dgm:pt>
    <dgm:pt modelId="{63B9941D-B1B1-4565-8CC2-EA9E38243044}" type="pres">
      <dgm:prSet presAssocID="{C25F0A67-51D9-4654-BA26-508C1A4685A2}" presName="imgShp" presStyleLbl="fgImgPlace1" presStyleIdx="1" presStyleCnt="7" custLinFactX="-24770" custLinFactNeighborX="-100000" custLinFactNeighborY="4332"/>
      <dgm:spPr>
        <a:noFill/>
        <a:ln>
          <a:noFill/>
        </a:ln>
      </dgm:spPr>
      <dgm:t>
        <a:bodyPr/>
        <a:lstStyle/>
        <a:p>
          <a:endParaRPr lang="en-US"/>
        </a:p>
      </dgm:t>
    </dgm:pt>
    <dgm:pt modelId="{10330920-0EC6-48B2-B680-DF1CC45198DF}" type="pres">
      <dgm:prSet presAssocID="{C25F0A67-51D9-4654-BA26-508C1A4685A2}" presName="txShp" presStyleLbl="node1" presStyleIdx="1" presStyleCnt="7" custScaleX="129084" custLinFactNeighborX="0" custLinFactNeighborY="4332">
        <dgm:presLayoutVars>
          <dgm:bulletEnabled val="1"/>
        </dgm:presLayoutVars>
      </dgm:prSet>
      <dgm:spPr/>
      <dgm:t>
        <a:bodyPr/>
        <a:lstStyle/>
        <a:p>
          <a:endParaRPr lang="en-US"/>
        </a:p>
      </dgm:t>
    </dgm:pt>
    <dgm:pt modelId="{86D038C0-2516-4282-8946-F8AFB5A01A73}" type="pres">
      <dgm:prSet presAssocID="{43D6EF9D-80A4-44D1-BE6D-1FFF371D9719}" presName="spacing" presStyleCnt="0"/>
      <dgm:spPr/>
      <dgm:t>
        <a:bodyPr/>
        <a:lstStyle/>
        <a:p>
          <a:endParaRPr lang="en-US"/>
        </a:p>
      </dgm:t>
    </dgm:pt>
    <dgm:pt modelId="{657E43E8-73B6-454D-86F9-8E231D9781F4}" type="pres">
      <dgm:prSet presAssocID="{3DA9991A-B247-4726-9226-9F3BCBDD024F}" presName="composite" presStyleCnt="0"/>
      <dgm:spPr/>
      <dgm:t>
        <a:bodyPr/>
        <a:lstStyle/>
        <a:p>
          <a:endParaRPr lang="en-US"/>
        </a:p>
      </dgm:t>
    </dgm:pt>
    <dgm:pt modelId="{CB0D588A-6EA8-46DC-8F0D-7F194B057437}" type="pres">
      <dgm:prSet presAssocID="{3DA9991A-B247-4726-9226-9F3BCBDD024F}" presName="imgShp" presStyleLbl="fgImgPlace1" presStyleIdx="2" presStyleCnt="7" custLinFactX="-24770" custLinFactNeighborX="-100000" custLinFactNeighborY="-1623"/>
      <dgm:spPr>
        <a:noFill/>
        <a:ln>
          <a:noFill/>
        </a:ln>
      </dgm:spPr>
      <dgm:t>
        <a:bodyPr/>
        <a:lstStyle/>
        <a:p>
          <a:endParaRPr lang="en-US"/>
        </a:p>
      </dgm:t>
    </dgm:pt>
    <dgm:pt modelId="{10747ECC-FFC0-4009-BD0E-75CF4781114B}" type="pres">
      <dgm:prSet presAssocID="{3DA9991A-B247-4726-9226-9F3BCBDD024F}" presName="txShp" presStyleLbl="node1" presStyleIdx="2" presStyleCnt="7" custScaleX="129084" custLinFactNeighborX="0" custLinFactNeighborY="1064">
        <dgm:presLayoutVars>
          <dgm:bulletEnabled val="1"/>
        </dgm:presLayoutVars>
      </dgm:prSet>
      <dgm:spPr/>
      <dgm:t>
        <a:bodyPr/>
        <a:lstStyle/>
        <a:p>
          <a:endParaRPr lang="en-US"/>
        </a:p>
      </dgm:t>
    </dgm:pt>
    <dgm:pt modelId="{E6EEF93C-343F-48AA-B80B-98E5D79359C6}" type="pres">
      <dgm:prSet presAssocID="{8C3249BE-F7A8-4329-B5BD-09544D9622D6}" presName="spacing" presStyleCnt="0"/>
      <dgm:spPr/>
      <dgm:t>
        <a:bodyPr/>
        <a:lstStyle/>
        <a:p>
          <a:endParaRPr lang="en-US"/>
        </a:p>
      </dgm:t>
    </dgm:pt>
    <dgm:pt modelId="{C140FC8C-AF87-4237-8A4C-55D0898F7714}" type="pres">
      <dgm:prSet presAssocID="{483AEC42-A075-41F0-9C76-60CBBF33785F}" presName="composite" presStyleCnt="0"/>
      <dgm:spPr/>
      <dgm:t>
        <a:bodyPr/>
        <a:lstStyle/>
        <a:p>
          <a:endParaRPr lang="en-US"/>
        </a:p>
      </dgm:t>
    </dgm:pt>
    <dgm:pt modelId="{E10874AE-8B50-4C9B-95BB-2C41EB91318C}" type="pres">
      <dgm:prSet presAssocID="{483AEC42-A075-41F0-9C76-60CBBF33785F}" presName="imgShp" presStyleLbl="fgImgPlace1" presStyleIdx="3" presStyleCnt="7" custLinFactX="-24876" custLinFactNeighborX="-100000" custLinFactNeighborY="6015"/>
      <dgm:spPr>
        <a:noFill/>
        <a:ln>
          <a:noFill/>
        </a:ln>
      </dgm:spPr>
      <dgm:t>
        <a:bodyPr/>
        <a:lstStyle/>
        <a:p>
          <a:endParaRPr lang="en-US"/>
        </a:p>
      </dgm:t>
    </dgm:pt>
    <dgm:pt modelId="{31912882-F376-4943-9818-D22B3C773519}" type="pres">
      <dgm:prSet presAssocID="{483AEC42-A075-41F0-9C76-60CBBF33785F}" presName="txShp" presStyleLbl="node1" presStyleIdx="3" presStyleCnt="7" custScaleX="129084">
        <dgm:presLayoutVars>
          <dgm:bulletEnabled val="1"/>
        </dgm:presLayoutVars>
      </dgm:prSet>
      <dgm:spPr/>
      <dgm:t>
        <a:bodyPr/>
        <a:lstStyle/>
        <a:p>
          <a:endParaRPr lang="en-US"/>
        </a:p>
      </dgm:t>
    </dgm:pt>
    <dgm:pt modelId="{6CBF0C7A-6FA2-4902-9783-82C8DB2BAF3C}" type="pres">
      <dgm:prSet presAssocID="{76F7DF97-7149-4DF0-B8EE-769FC46481B1}" presName="spacing" presStyleCnt="0"/>
      <dgm:spPr/>
      <dgm:t>
        <a:bodyPr/>
        <a:lstStyle/>
        <a:p>
          <a:endParaRPr lang="en-US"/>
        </a:p>
      </dgm:t>
    </dgm:pt>
    <dgm:pt modelId="{5DA5276C-EF62-4DF8-B251-386F6C76C649}" type="pres">
      <dgm:prSet presAssocID="{C789F215-680D-48BC-AE11-F07AE6E9C4EE}" presName="composite" presStyleCnt="0"/>
      <dgm:spPr/>
      <dgm:t>
        <a:bodyPr/>
        <a:lstStyle/>
        <a:p>
          <a:endParaRPr lang="en-US"/>
        </a:p>
      </dgm:t>
    </dgm:pt>
    <dgm:pt modelId="{EAA28586-1FEA-45E5-B530-EB6A842448D4}" type="pres">
      <dgm:prSet presAssocID="{C789F215-680D-48BC-AE11-F07AE6E9C4EE}" presName="imgShp" presStyleLbl="fgImgPlace1" presStyleIdx="4" presStyleCnt="7" custLinFactX="-14446" custLinFactNeighborX="-100000" custLinFactNeighborY="-3208"/>
      <dgm:spPr>
        <a:noFill/>
        <a:ln>
          <a:noFill/>
        </a:ln>
      </dgm:spPr>
      <dgm:t>
        <a:bodyPr/>
        <a:lstStyle/>
        <a:p>
          <a:endParaRPr lang="en-US"/>
        </a:p>
      </dgm:t>
    </dgm:pt>
    <dgm:pt modelId="{98E82E6B-2B87-4658-94BE-2F9DFECB8B22}" type="pres">
      <dgm:prSet presAssocID="{C789F215-680D-48BC-AE11-F07AE6E9C4EE}" presName="txShp" presStyleLbl="node1" presStyleIdx="4" presStyleCnt="7" custScaleX="129084">
        <dgm:presLayoutVars>
          <dgm:bulletEnabled val="1"/>
        </dgm:presLayoutVars>
      </dgm:prSet>
      <dgm:spPr/>
      <dgm:t>
        <a:bodyPr/>
        <a:lstStyle/>
        <a:p>
          <a:endParaRPr lang="en-US"/>
        </a:p>
      </dgm:t>
    </dgm:pt>
    <dgm:pt modelId="{54ED6974-809B-42BB-A771-340AA8E76160}" type="pres">
      <dgm:prSet presAssocID="{589D3813-B37B-4593-8786-9D21C4EDFA23}" presName="spacing" presStyleCnt="0"/>
      <dgm:spPr/>
    </dgm:pt>
    <dgm:pt modelId="{1550303C-9CEE-47ED-B445-8B2DD98B530F}" type="pres">
      <dgm:prSet presAssocID="{EE78EEE1-1A8C-432F-81D1-86815249DD8F}" presName="composite" presStyleCnt="0"/>
      <dgm:spPr/>
    </dgm:pt>
    <dgm:pt modelId="{FDBDB238-C224-438B-8EA7-B1BC56DA69C1}" type="pres">
      <dgm:prSet presAssocID="{EE78EEE1-1A8C-432F-81D1-86815249DD8F}" presName="imgShp" presStyleLbl="fgImgPlace1" presStyleIdx="5" presStyleCnt="7" custLinFactX="-10214" custLinFactNeighborX="-100000" custLinFactNeighborY="-4439"/>
      <dgm:spPr>
        <a:noFill/>
        <a:ln>
          <a:noFill/>
        </a:ln>
      </dgm:spPr>
      <dgm:t>
        <a:bodyPr/>
        <a:lstStyle/>
        <a:p>
          <a:endParaRPr lang="en-US"/>
        </a:p>
      </dgm:t>
    </dgm:pt>
    <dgm:pt modelId="{3D6903DA-AFDD-442D-8F87-83454336B203}" type="pres">
      <dgm:prSet presAssocID="{EE78EEE1-1A8C-432F-81D1-86815249DD8F}" presName="txShp" presStyleLbl="node1" presStyleIdx="5" presStyleCnt="7" custScaleX="129084">
        <dgm:presLayoutVars>
          <dgm:bulletEnabled val="1"/>
        </dgm:presLayoutVars>
      </dgm:prSet>
      <dgm:spPr/>
      <dgm:t>
        <a:bodyPr/>
        <a:lstStyle/>
        <a:p>
          <a:endParaRPr lang="en-US"/>
        </a:p>
      </dgm:t>
    </dgm:pt>
    <dgm:pt modelId="{5ED419DA-6064-4A1F-BA84-5666F7141766}" type="pres">
      <dgm:prSet presAssocID="{6C79C228-7816-4A57-A15F-F6BE4DE0C295}" presName="spacing" presStyleCnt="0"/>
      <dgm:spPr/>
    </dgm:pt>
    <dgm:pt modelId="{DAD3EBA1-5189-4BA5-8947-503671B7368B}" type="pres">
      <dgm:prSet presAssocID="{FDA2405F-1E88-46D4-AF3C-D0E64B6939E9}" presName="composite" presStyleCnt="0"/>
      <dgm:spPr/>
    </dgm:pt>
    <dgm:pt modelId="{6E1D47CD-A409-4F67-B8C2-46920C1C6179}" type="pres">
      <dgm:prSet presAssocID="{FDA2405F-1E88-46D4-AF3C-D0E64B6939E9}" presName="imgShp" presStyleLbl="fgImgPlace1" presStyleIdx="6" presStyleCnt="7" custLinFactX="-10214" custLinFactNeighborX="-100000" custLinFactNeighborY="-2336"/>
      <dgm:spPr>
        <a:noFill/>
        <a:ln>
          <a:noFill/>
        </a:ln>
      </dgm:spPr>
      <dgm:t>
        <a:bodyPr/>
        <a:lstStyle/>
        <a:p>
          <a:endParaRPr lang="en-US"/>
        </a:p>
      </dgm:t>
    </dgm:pt>
    <dgm:pt modelId="{D66DE2E3-6EF4-47CB-A94C-9F335DFFC482}" type="pres">
      <dgm:prSet presAssocID="{FDA2405F-1E88-46D4-AF3C-D0E64B6939E9}" presName="txShp" presStyleLbl="node1" presStyleIdx="6" presStyleCnt="7" custScaleX="129869">
        <dgm:presLayoutVars>
          <dgm:bulletEnabled val="1"/>
        </dgm:presLayoutVars>
      </dgm:prSet>
      <dgm:spPr/>
      <dgm:t>
        <a:bodyPr/>
        <a:lstStyle/>
        <a:p>
          <a:endParaRPr lang="en-US"/>
        </a:p>
      </dgm:t>
    </dgm:pt>
  </dgm:ptLst>
  <dgm:cxnLst>
    <dgm:cxn modelId="{E5976B6F-A6C5-446E-B679-E84E149F7A61}" srcId="{7B685F51-A009-4D07-BEFD-06C6F894CBAA}" destId="{EE78EEE1-1A8C-432F-81D1-86815249DD8F}" srcOrd="5" destOrd="0" parTransId="{70D0BAE3-8B18-4F92-BF70-F4138392E548}" sibTransId="{6C79C228-7816-4A57-A15F-F6BE4DE0C295}"/>
    <dgm:cxn modelId="{F304490C-F7C0-4909-8ACB-FD0BF053BDB1}" srcId="{7B685F51-A009-4D07-BEFD-06C6F894CBAA}" destId="{C25F0A67-51D9-4654-BA26-508C1A4685A2}" srcOrd="1" destOrd="0" parTransId="{84A6CD09-721B-4805-9C43-4D631C13CB51}" sibTransId="{43D6EF9D-80A4-44D1-BE6D-1FFF371D9719}"/>
    <dgm:cxn modelId="{0023B311-A3EE-4FF4-BC5A-9AC341661219}" srcId="{7B685F51-A009-4D07-BEFD-06C6F894CBAA}" destId="{483AEC42-A075-41F0-9C76-60CBBF33785F}" srcOrd="3" destOrd="0" parTransId="{805B9A7B-A1D3-4EA0-A789-81B29381FAE5}" sibTransId="{76F7DF97-7149-4DF0-B8EE-769FC46481B1}"/>
    <dgm:cxn modelId="{98E1495A-1B4A-4DF9-ACF5-1F91F9AEDEC2}" type="presOf" srcId="{7B685F51-A009-4D07-BEFD-06C6F894CBAA}" destId="{EA2498DB-1BBA-4499-92D1-26464DEEFCCC}" srcOrd="0" destOrd="0" presId="urn:microsoft.com/office/officeart/2005/8/layout/vList3"/>
    <dgm:cxn modelId="{0379CB85-A327-4932-BDAA-9877CF6FAEF1}" srcId="{7B685F51-A009-4D07-BEFD-06C6F894CBAA}" destId="{FDA2405F-1E88-46D4-AF3C-D0E64B6939E9}" srcOrd="6" destOrd="0" parTransId="{328AFA52-FDCE-47FE-856F-465497AAD8B3}" sibTransId="{A318DB3C-8602-4896-81DD-081E935A9D64}"/>
    <dgm:cxn modelId="{C8D6B587-7125-4B4C-8D1D-38E6BB2169A4}" srcId="{7B685F51-A009-4D07-BEFD-06C6F894CBAA}" destId="{3DA9991A-B247-4726-9226-9F3BCBDD024F}" srcOrd="2" destOrd="0" parTransId="{7CC92573-0115-48F0-8C3A-883DB8CC1BE9}" sibTransId="{8C3249BE-F7A8-4329-B5BD-09544D9622D6}"/>
    <dgm:cxn modelId="{A2907878-C124-48F3-8B35-51066ACAF2C7}" type="presOf" srcId="{C789F215-680D-48BC-AE11-F07AE6E9C4EE}" destId="{98E82E6B-2B87-4658-94BE-2F9DFECB8B22}" srcOrd="0" destOrd="0" presId="urn:microsoft.com/office/officeart/2005/8/layout/vList3"/>
    <dgm:cxn modelId="{9D5A0CD4-3FDD-4C5C-9304-C7D98E1105BC}" type="presOf" srcId="{C9D6E2D6-AE9E-4949-8808-8A0595356A38}" destId="{06033E53-9048-494B-B698-340B900872FF}" srcOrd="0" destOrd="0" presId="urn:microsoft.com/office/officeart/2005/8/layout/vList3"/>
    <dgm:cxn modelId="{9FCE02D9-FCF6-4752-B3D8-56283F7D5F68}" type="presOf" srcId="{FDA2405F-1E88-46D4-AF3C-D0E64B6939E9}" destId="{D66DE2E3-6EF4-47CB-A94C-9F335DFFC482}" srcOrd="0" destOrd="0" presId="urn:microsoft.com/office/officeart/2005/8/layout/vList3"/>
    <dgm:cxn modelId="{F2563684-F9FB-486F-906B-0456F876488B}" type="presOf" srcId="{3DA9991A-B247-4726-9226-9F3BCBDD024F}" destId="{10747ECC-FFC0-4009-BD0E-75CF4781114B}" srcOrd="0" destOrd="0" presId="urn:microsoft.com/office/officeart/2005/8/layout/vList3"/>
    <dgm:cxn modelId="{8BA887B3-59EF-40F2-BDCF-5CDBF5CB292F}" type="presOf" srcId="{EE78EEE1-1A8C-432F-81D1-86815249DD8F}" destId="{3D6903DA-AFDD-442D-8F87-83454336B203}" srcOrd="0" destOrd="0" presId="urn:microsoft.com/office/officeart/2005/8/layout/vList3"/>
    <dgm:cxn modelId="{332F7AC0-D4AA-41C8-BC55-2A4651916A93}" type="presOf" srcId="{483AEC42-A075-41F0-9C76-60CBBF33785F}" destId="{31912882-F376-4943-9818-D22B3C773519}" srcOrd="0" destOrd="0" presId="urn:microsoft.com/office/officeart/2005/8/layout/vList3"/>
    <dgm:cxn modelId="{4216B20A-CF6A-4EC2-97F5-69A6AA254399}" srcId="{7B685F51-A009-4D07-BEFD-06C6F894CBAA}" destId="{C9D6E2D6-AE9E-4949-8808-8A0595356A38}" srcOrd="0" destOrd="0" parTransId="{CDB8C3A7-6C29-4BE7-B55F-B092F0BFCFD8}" sibTransId="{8DD8426C-6C05-4F87-AB77-CC36DCE70B4C}"/>
    <dgm:cxn modelId="{BD8E2EA8-9959-49C1-881D-FDB155D15736}" srcId="{7B685F51-A009-4D07-BEFD-06C6F894CBAA}" destId="{C789F215-680D-48BC-AE11-F07AE6E9C4EE}" srcOrd="4" destOrd="0" parTransId="{4631DDF7-0124-47F5-BC5F-29ABC9D5B1B6}" sibTransId="{589D3813-B37B-4593-8786-9D21C4EDFA23}"/>
    <dgm:cxn modelId="{0C9C492B-E1B4-4B8F-A247-76582F2D13DB}" type="presOf" srcId="{C25F0A67-51D9-4654-BA26-508C1A4685A2}" destId="{10330920-0EC6-48B2-B680-DF1CC45198DF}" srcOrd="0" destOrd="0" presId="urn:microsoft.com/office/officeart/2005/8/layout/vList3"/>
    <dgm:cxn modelId="{970ABAA5-F594-42D4-866B-DC07C2439373}" type="presParOf" srcId="{EA2498DB-1BBA-4499-92D1-26464DEEFCCC}" destId="{6DB5AD50-C114-4555-8D27-81B9A6E9BF4A}" srcOrd="0" destOrd="0" presId="urn:microsoft.com/office/officeart/2005/8/layout/vList3"/>
    <dgm:cxn modelId="{54E4793F-5B4F-4E95-A363-DEB187580BCC}" type="presParOf" srcId="{6DB5AD50-C114-4555-8D27-81B9A6E9BF4A}" destId="{302D3B34-E747-41DA-97ED-27EAF380D3C6}" srcOrd="0" destOrd="0" presId="urn:microsoft.com/office/officeart/2005/8/layout/vList3"/>
    <dgm:cxn modelId="{BA356F04-3F82-4519-A3B8-662BAE9380E8}" type="presParOf" srcId="{6DB5AD50-C114-4555-8D27-81B9A6E9BF4A}" destId="{06033E53-9048-494B-B698-340B900872FF}" srcOrd="1" destOrd="0" presId="urn:microsoft.com/office/officeart/2005/8/layout/vList3"/>
    <dgm:cxn modelId="{51BF75F4-81BE-40C2-BBC1-0DA9A18BBA3F}" type="presParOf" srcId="{EA2498DB-1BBA-4499-92D1-26464DEEFCCC}" destId="{4DC5E159-1FFC-4039-8779-1EFEB3BBA610}" srcOrd="1" destOrd="0" presId="urn:microsoft.com/office/officeart/2005/8/layout/vList3"/>
    <dgm:cxn modelId="{B035EB2F-A617-4118-BBD0-AD88FD9EC6E3}" type="presParOf" srcId="{EA2498DB-1BBA-4499-92D1-26464DEEFCCC}" destId="{851B0CAD-73FF-443F-9A4C-6D3A5906C6CB}" srcOrd="2" destOrd="0" presId="urn:microsoft.com/office/officeart/2005/8/layout/vList3"/>
    <dgm:cxn modelId="{A4715F84-9EE6-4438-8A3F-AF15B78F7B76}" type="presParOf" srcId="{851B0CAD-73FF-443F-9A4C-6D3A5906C6CB}" destId="{63B9941D-B1B1-4565-8CC2-EA9E38243044}" srcOrd="0" destOrd="0" presId="urn:microsoft.com/office/officeart/2005/8/layout/vList3"/>
    <dgm:cxn modelId="{EA1273B5-FF33-4928-9FD5-BE06C57FCADE}" type="presParOf" srcId="{851B0CAD-73FF-443F-9A4C-6D3A5906C6CB}" destId="{10330920-0EC6-48B2-B680-DF1CC45198DF}" srcOrd="1" destOrd="0" presId="urn:microsoft.com/office/officeart/2005/8/layout/vList3"/>
    <dgm:cxn modelId="{6A954124-48B3-4D49-AAC4-ECCFE60006A4}" type="presParOf" srcId="{EA2498DB-1BBA-4499-92D1-26464DEEFCCC}" destId="{86D038C0-2516-4282-8946-F8AFB5A01A73}" srcOrd="3" destOrd="0" presId="urn:microsoft.com/office/officeart/2005/8/layout/vList3"/>
    <dgm:cxn modelId="{6D8AA812-5C21-4C10-B893-AF3AE64E0553}" type="presParOf" srcId="{EA2498DB-1BBA-4499-92D1-26464DEEFCCC}" destId="{657E43E8-73B6-454D-86F9-8E231D9781F4}" srcOrd="4" destOrd="0" presId="urn:microsoft.com/office/officeart/2005/8/layout/vList3"/>
    <dgm:cxn modelId="{23E045E6-EAC2-44D9-91BF-8E5B4A04AF28}" type="presParOf" srcId="{657E43E8-73B6-454D-86F9-8E231D9781F4}" destId="{CB0D588A-6EA8-46DC-8F0D-7F194B057437}" srcOrd="0" destOrd="0" presId="urn:microsoft.com/office/officeart/2005/8/layout/vList3"/>
    <dgm:cxn modelId="{1527622C-78F6-4A2D-B0D0-765EF6C66A57}" type="presParOf" srcId="{657E43E8-73B6-454D-86F9-8E231D9781F4}" destId="{10747ECC-FFC0-4009-BD0E-75CF4781114B}" srcOrd="1" destOrd="0" presId="urn:microsoft.com/office/officeart/2005/8/layout/vList3"/>
    <dgm:cxn modelId="{316B4AE6-73C1-4973-AAEC-11E8F25DED0A}" type="presParOf" srcId="{EA2498DB-1BBA-4499-92D1-26464DEEFCCC}" destId="{E6EEF93C-343F-48AA-B80B-98E5D79359C6}" srcOrd="5" destOrd="0" presId="urn:microsoft.com/office/officeart/2005/8/layout/vList3"/>
    <dgm:cxn modelId="{8FDBAB93-5B65-40DA-97EF-9ED06F04C658}" type="presParOf" srcId="{EA2498DB-1BBA-4499-92D1-26464DEEFCCC}" destId="{C140FC8C-AF87-4237-8A4C-55D0898F7714}" srcOrd="6" destOrd="0" presId="urn:microsoft.com/office/officeart/2005/8/layout/vList3"/>
    <dgm:cxn modelId="{7BEF107D-B66A-47A8-B495-CE03AC69C520}" type="presParOf" srcId="{C140FC8C-AF87-4237-8A4C-55D0898F7714}" destId="{E10874AE-8B50-4C9B-95BB-2C41EB91318C}" srcOrd="0" destOrd="0" presId="urn:microsoft.com/office/officeart/2005/8/layout/vList3"/>
    <dgm:cxn modelId="{314DB91C-5C2C-4B2C-A5DA-41D4F2172C4A}" type="presParOf" srcId="{C140FC8C-AF87-4237-8A4C-55D0898F7714}" destId="{31912882-F376-4943-9818-D22B3C773519}" srcOrd="1" destOrd="0" presId="urn:microsoft.com/office/officeart/2005/8/layout/vList3"/>
    <dgm:cxn modelId="{1C37B92E-E401-4FAB-A08B-2B59CCE3F01A}" type="presParOf" srcId="{EA2498DB-1BBA-4499-92D1-26464DEEFCCC}" destId="{6CBF0C7A-6FA2-4902-9783-82C8DB2BAF3C}" srcOrd="7" destOrd="0" presId="urn:microsoft.com/office/officeart/2005/8/layout/vList3"/>
    <dgm:cxn modelId="{FEAA277C-7B40-4462-9F55-3F71B40C9C90}" type="presParOf" srcId="{EA2498DB-1BBA-4499-92D1-26464DEEFCCC}" destId="{5DA5276C-EF62-4DF8-B251-386F6C76C649}" srcOrd="8" destOrd="0" presId="urn:microsoft.com/office/officeart/2005/8/layout/vList3"/>
    <dgm:cxn modelId="{7B0A1EC2-A94A-4D5C-B9F7-8E37D7CDF34B}" type="presParOf" srcId="{5DA5276C-EF62-4DF8-B251-386F6C76C649}" destId="{EAA28586-1FEA-45E5-B530-EB6A842448D4}" srcOrd="0" destOrd="0" presId="urn:microsoft.com/office/officeart/2005/8/layout/vList3"/>
    <dgm:cxn modelId="{BD878FB5-9F2D-48CC-A5D1-046EC22BE2C2}" type="presParOf" srcId="{5DA5276C-EF62-4DF8-B251-386F6C76C649}" destId="{98E82E6B-2B87-4658-94BE-2F9DFECB8B22}" srcOrd="1" destOrd="0" presId="urn:microsoft.com/office/officeart/2005/8/layout/vList3"/>
    <dgm:cxn modelId="{AA63274F-5BDA-4096-BA58-670D93B5AAD7}" type="presParOf" srcId="{EA2498DB-1BBA-4499-92D1-26464DEEFCCC}" destId="{54ED6974-809B-42BB-A771-340AA8E76160}" srcOrd="9" destOrd="0" presId="urn:microsoft.com/office/officeart/2005/8/layout/vList3"/>
    <dgm:cxn modelId="{27B63492-C30A-455C-9822-FA2FD0AAAC76}" type="presParOf" srcId="{EA2498DB-1BBA-4499-92D1-26464DEEFCCC}" destId="{1550303C-9CEE-47ED-B445-8B2DD98B530F}" srcOrd="10" destOrd="0" presId="urn:microsoft.com/office/officeart/2005/8/layout/vList3"/>
    <dgm:cxn modelId="{5C84F09F-2B6F-4D4D-9E82-89BD6769AFA1}" type="presParOf" srcId="{1550303C-9CEE-47ED-B445-8B2DD98B530F}" destId="{FDBDB238-C224-438B-8EA7-B1BC56DA69C1}" srcOrd="0" destOrd="0" presId="urn:microsoft.com/office/officeart/2005/8/layout/vList3"/>
    <dgm:cxn modelId="{885A70C5-8526-4948-A58E-EAFE574CC2A5}" type="presParOf" srcId="{1550303C-9CEE-47ED-B445-8B2DD98B530F}" destId="{3D6903DA-AFDD-442D-8F87-83454336B203}" srcOrd="1" destOrd="0" presId="urn:microsoft.com/office/officeart/2005/8/layout/vList3"/>
    <dgm:cxn modelId="{7967CC44-65AB-4EEE-9625-22B16EF5884C}" type="presParOf" srcId="{EA2498DB-1BBA-4499-92D1-26464DEEFCCC}" destId="{5ED419DA-6064-4A1F-BA84-5666F7141766}" srcOrd="11" destOrd="0" presId="urn:microsoft.com/office/officeart/2005/8/layout/vList3"/>
    <dgm:cxn modelId="{6B10FDD9-2F88-45B7-BDEE-C81B178E07F3}" type="presParOf" srcId="{EA2498DB-1BBA-4499-92D1-26464DEEFCCC}" destId="{DAD3EBA1-5189-4BA5-8947-503671B7368B}" srcOrd="12" destOrd="0" presId="urn:microsoft.com/office/officeart/2005/8/layout/vList3"/>
    <dgm:cxn modelId="{6D659147-F45A-41BA-90BD-0424B43C6B2C}" type="presParOf" srcId="{DAD3EBA1-5189-4BA5-8947-503671B7368B}" destId="{6E1D47CD-A409-4F67-B8C2-46920C1C6179}" srcOrd="0" destOrd="0" presId="urn:microsoft.com/office/officeart/2005/8/layout/vList3"/>
    <dgm:cxn modelId="{6CDAC074-DD96-49F7-870A-F31A2C2D0B2E}" type="presParOf" srcId="{DAD3EBA1-5189-4BA5-8947-503671B7368B}" destId="{D66DE2E3-6EF4-47CB-A94C-9F335DFFC48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DC6D558-B16D-4D4A-BF65-707BCFA4E0E7}" type="doc">
      <dgm:prSet loTypeId="urn:microsoft.com/office/officeart/2005/8/layout/matrix1" loCatId="matrix" qsTypeId="urn:microsoft.com/office/officeart/2005/8/quickstyle/simple1" qsCatId="simple" csTypeId="urn:microsoft.com/office/officeart/2005/8/colors/accent1_5" csCatId="accent1" phldr="1"/>
      <dgm:spPr/>
      <dgm:t>
        <a:bodyPr/>
        <a:lstStyle/>
        <a:p>
          <a:endParaRPr lang="en-US"/>
        </a:p>
      </dgm:t>
    </dgm:pt>
    <dgm:pt modelId="{ABEAF593-474E-4FC2-9753-3B93CB2B423E}">
      <dgm:prSet phldrT="[Text]" custT="1"/>
      <dgm:spPr/>
      <dgm:t>
        <a:bodyPr/>
        <a:lstStyle/>
        <a:p>
          <a:r>
            <a:rPr lang="en-US" sz="2400" b="1" dirty="0" smtClean="0">
              <a:solidFill>
                <a:schemeClr val="accent2">
                  <a:lumMod val="75000"/>
                </a:schemeClr>
              </a:solidFill>
              <a:latin typeface="Aharoni" panose="02010803020104030203" pitchFamily="2" charset="-79"/>
              <a:cs typeface="Aharoni" panose="02010803020104030203" pitchFamily="2" charset="-79"/>
            </a:rPr>
            <a:t>NCCCLA</a:t>
          </a:r>
        </a:p>
        <a:p>
          <a:r>
            <a:rPr lang="en-US" sz="2400" b="1" dirty="0" smtClean="0">
              <a:solidFill>
                <a:schemeClr val="accent2">
                  <a:lumMod val="75000"/>
                </a:schemeClr>
              </a:solidFill>
              <a:latin typeface="Aharoni" panose="02010803020104030203" pitchFamily="2" charset="-79"/>
              <a:cs typeface="Aharoni" panose="02010803020104030203" pitchFamily="2" charset="-79"/>
            </a:rPr>
            <a:t>CJCLS</a:t>
          </a:r>
          <a:endParaRPr lang="en-US" sz="2400" b="1" dirty="0">
            <a:solidFill>
              <a:schemeClr val="accent2">
                <a:lumMod val="75000"/>
              </a:schemeClr>
            </a:solidFill>
            <a:latin typeface="Aharoni" panose="02010803020104030203" pitchFamily="2" charset="-79"/>
            <a:cs typeface="Aharoni" panose="02010803020104030203" pitchFamily="2" charset="-79"/>
          </a:endParaRPr>
        </a:p>
      </dgm:t>
    </dgm:pt>
    <dgm:pt modelId="{1E4EA8DC-2F70-452F-BDBE-8A6F65BB9C7C}" type="parTrans" cxnId="{7750C4A1-50FA-4E21-B352-7AE067ED7596}">
      <dgm:prSet/>
      <dgm:spPr/>
      <dgm:t>
        <a:bodyPr/>
        <a:lstStyle/>
        <a:p>
          <a:endParaRPr lang="en-US"/>
        </a:p>
      </dgm:t>
    </dgm:pt>
    <dgm:pt modelId="{FAC771BE-5D3B-4D1A-9CE8-ECFD74F8E54E}" type="sibTrans" cxnId="{7750C4A1-50FA-4E21-B352-7AE067ED7596}">
      <dgm:prSet/>
      <dgm:spPr/>
      <dgm:t>
        <a:bodyPr/>
        <a:lstStyle/>
        <a:p>
          <a:endParaRPr lang="en-US"/>
        </a:p>
      </dgm:t>
    </dgm:pt>
    <dgm:pt modelId="{14DE2254-1B49-4955-AA56-D590E745972A}">
      <dgm:prSet phldrT="[Text]" custT="1"/>
      <dgm:spPr>
        <a:solidFill>
          <a:schemeClr val="accent3">
            <a:lumMod val="60000"/>
            <a:lumOff val="40000"/>
          </a:schemeClr>
        </a:solidFill>
      </dgm:spPr>
      <dgm:t>
        <a:bodyPr/>
        <a:lstStyle/>
        <a:p>
          <a:pPr algn="ctr"/>
          <a:r>
            <a:rPr lang="en-US" sz="9600" dirty="0" smtClean="0">
              <a:effectLst>
                <a:outerShdw blurRad="38100" dist="38100" dir="2700000" algn="tl">
                  <a:srgbClr val="000000">
                    <a:alpha val="43137"/>
                  </a:srgbClr>
                </a:outerShdw>
              </a:effectLst>
            </a:rPr>
            <a:t>S</a:t>
          </a:r>
          <a:endParaRPr lang="en-US" sz="9600" dirty="0">
            <a:effectLst>
              <a:outerShdw blurRad="38100" dist="38100" dir="2700000" algn="tl">
                <a:srgbClr val="000000">
                  <a:alpha val="43137"/>
                </a:srgbClr>
              </a:outerShdw>
            </a:effectLst>
          </a:endParaRPr>
        </a:p>
      </dgm:t>
    </dgm:pt>
    <dgm:pt modelId="{8B6C7C9A-07B0-4C15-B81C-A1B168642092}" type="parTrans" cxnId="{1CC42FFE-A165-4924-8964-8B069B4771C7}">
      <dgm:prSet/>
      <dgm:spPr/>
      <dgm:t>
        <a:bodyPr/>
        <a:lstStyle/>
        <a:p>
          <a:endParaRPr lang="en-US"/>
        </a:p>
      </dgm:t>
    </dgm:pt>
    <dgm:pt modelId="{D6750E80-FB8C-4D9D-9C29-FDF334B57E5A}" type="sibTrans" cxnId="{1CC42FFE-A165-4924-8964-8B069B4771C7}">
      <dgm:prSet/>
      <dgm:spPr/>
      <dgm:t>
        <a:bodyPr/>
        <a:lstStyle/>
        <a:p>
          <a:endParaRPr lang="en-US"/>
        </a:p>
      </dgm:t>
    </dgm:pt>
    <dgm:pt modelId="{1E2B0755-BA66-45F7-91B7-9F1FFD2F956B}">
      <dgm:prSet phldrT="[Text]" custT="1"/>
      <dgm:spPr>
        <a:solidFill>
          <a:schemeClr val="accent3">
            <a:lumMod val="75000"/>
            <a:alpha val="77000"/>
          </a:schemeClr>
        </a:solidFill>
      </dgm:spPr>
      <dgm:t>
        <a:bodyPr/>
        <a:lstStyle/>
        <a:p>
          <a:r>
            <a:rPr lang="en-US" sz="9600" dirty="0" smtClean="0">
              <a:effectLst>
                <a:outerShdw blurRad="38100" dist="38100" dir="2700000" algn="tl">
                  <a:srgbClr val="000000">
                    <a:alpha val="43137"/>
                  </a:srgbClr>
                </a:outerShdw>
              </a:effectLst>
            </a:rPr>
            <a:t>W</a:t>
          </a:r>
          <a:endParaRPr lang="en-US" sz="9600" dirty="0">
            <a:effectLst>
              <a:outerShdw blurRad="38100" dist="38100" dir="2700000" algn="tl">
                <a:srgbClr val="000000">
                  <a:alpha val="43137"/>
                </a:srgbClr>
              </a:outerShdw>
            </a:effectLst>
          </a:endParaRPr>
        </a:p>
      </dgm:t>
    </dgm:pt>
    <dgm:pt modelId="{C06E94B8-034A-446E-91B0-BDB56A43685F}" type="parTrans" cxnId="{E59EDB64-28D1-4D43-BE62-34388E7F548F}">
      <dgm:prSet/>
      <dgm:spPr/>
      <dgm:t>
        <a:bodyPr/>
        <a:lstStyle/>
        <a:p>
          <a:endParaRPr lang="en-US"/>
        </a:p>
      </dgm:t>
    </dgm:pt>
    <dgm:pt modelId="{4807D63E-F62C-419F-B4AB-4826D499BE34}" type="sibTrans" cxnId="{E59EDB64-28D1-4D43-BE62-34388E7F548F}">
      <dgm:prSet/>
      <dgm:spPr/>
      <dgm:t>
        <a:bodyPr/>
        <a:lstStyle/>
        <a:p>
          <a:endParaRPr lang="en-US"/>
        </a:p>
      </dgm:t>
    </dgm:pt>
    <dgm:pt modelId="{BC032150-941A-47D3-B187-BAB7FBE47EBF}">
      <dgm:prSet phldrT="[Text]" custT="1"/>
      <dgm:spPr>
        <a:solidFill>
          <a:schemeClr val="accent3">
            <a:alpha val="63000"/>
          </a:schemeClr>
        </a:solidFill>
      </dgm:spPr>
      <dgm:t>
        <a:bodyPr/>
        <a:lstStyle/>
        <a:p>
          <a:r>
            <a:rPr lang="en-US" sz="9600" dirty="0" smtClean="0">
              <a:effectLst>
                <a:outerShdw blurRad="38100" dist="38100" dir="2700000" algn="tl">
                  <a:srgbClr val="000000">
                    <a:alpha val="43137"/>
                  </a:srgbClr>
                </a:outerShdw>
              </a:effectLst>
            </a:rPr>
            <a:t>O</a:t>
          </a:r>
          <a:endParaRPr lang="en-US" sz="9600" dirty="0">
            <a:effectLst>
              <a:outerShdw blurRad="38100" dist="38100" dir="2700000" algn="tl">
                <a:srgbClr val="000000">
                  <a:alpha val="43137"/>
                </a:srgbClr>
              </a:outerShdw>
            </a:effectLst>
          </a:endParaRPr>
        </a:p>
      </dgm:t>
    </dgm:pt>
    <dgm:pt modelId="{D95105A8-E7B2-44EB-8BEF-07204E3AEFFC}" type="parTrans" cxnId="{312F4296-4163-4D1D-A05E-1FD85F3AD8CD}">
      <dgm:prSet/>
      <dgm:spPr/>
      <dgm:t>
        <a:bodyPr/>
        <a:lstStyle/>
        <a:p>
          <a:endParaRPr lang="en-US"/>
        </a:p>
      </dgm:t>
    </dgm:pt>
    <dgm:pt modelId="{169552FD-BF19-42FE-8C54-4DC10EABD8AF}" type="sibTrans" cxnId="{312F4296-4163-4D1D-A05E-1FD85F3AD8CD}">
      <dgm:prSet/>
      <dgm:spPr/>
      <dgm:t>
        <a:bodyPr/>
        <a:lstStyle/>
        <a:p>
          <a:endParaRPr lang="en-US"/>
        </a:p>
      </dgm:t>
    </dgm:pt>
    <dgm:pt modelId="{FAF7CFD0-E4A1-47EA-9A41-123A4E02C6DD}">
      <dgm:prSet phldrT="[Text]" custT="1"/>
      <dgm:spPr>
        <a:solidFill>
          <a:schemeClr val="accent3">
            <a:lumMod val="60000"/>
            <a:lumOff val="40000"/>
          </a:schemeClr>
        </a:solidFill>
      </dgm:spPr>
      <dgm:t>
        <a:bodyPr/>
        <a:lstStyle/>
        <a:p>
          <a:r>
            <a:rPr lang="en-US" sz="9600" dirty="0" smtClean="0">
              <a:effectLst>
                <a:outerShdw blurRad="38100" dist="38100" dir="2700000" algn="tl">
                  <a:srgbClr val="000000">
                    <a:alpha val="43137"/>
                  </a:srgbClr>
                </a:outerShdw>
              </a:effectLst>
            </a:rPr>
            <a:t>T</a:t>
          </a:r>
          <a:endParaRPr lang="en-US" sz="9600" dirty="0">
            <a:effectLst>
              <a:outerShdw blurRad="38100" dist="38100" dir="2700000" algn="tl">
                <a:srgbClr val="000000">
                  <a:alpha val="43137"/>
                </a:srgbClr>
              </a:outerShdw>
            </a:effectLst>
          </a:endParaRPr>
        </a:p>
      </dgm:t>
    </dgm:pt>
    <dgm:pt modelId="{EC346985-C5BD-4E21-AB3E-4D8BE9C05177}" type="parTrans" cxnId="{07E84477-92C8-4888-A9C8-63E8E5542D71}">
      <dgm:prSet/>
      <dgm:spPr/>
      <dgm:t>
        <a:bodyPr/>
        <a:lstStyle/>
        <a:p>
          <a:endParaRPr lang="en-US"/>
        </a:p>
      </dgm:t>
    </dgm:pt>
    <dgm:pt modelId="{40EDDD3E-9042-4EAF-800F-C63F1884FB66}" type="sibTrans" cxnId="{07E84477-92C8-4888-A9C8-63E8E5542D71}">
      <dgm:prSet/>
      <dgm:spPr/>
      <dgm:t>
        <a:bodyPr/>
        <a:lstStyle/>
        <a:p>
          <a:endParaRPr lang="en-US"/>
        </a:p>
      </dgm:t>
    </dgm:pt>
    <dgm:pt modelId="{765904BD-312D-4C73-A5FF-418321C32C43}" type="pres">
      <dgm:prSet presAssocID="{9DC6D558-B16D-4D4A-BF65-707BCFA4E0E7}" presName="diagram" presStyleCnt="0">
        <dgm:presLayoutVars>
          <dgm:chMax val="1"/>
          <dgm:dir/>
          <dgm:animLvl val="ctr"/>
          <dgm:resizeHandles val="exact"/>
        </dgm:presLayoutVars>
      </dgm:prSet>
      <dgm:spPr/>
      <dgm:t>
        <a:bodyPr/>
        <a:lstStyle/>
        <a:p>
          <a:endParaRPr lang="en-US"/>
        </a:p>
      </dgm:t>
    </dgm:pt>
    <dgm:pt modelId="{841A65AD-5447-4480-87AF-FFDBF96AA27E}" type="pres">
      <dgm:prSet presAssocID="{9DC6D558-B16D-4D4A-BF65-707BCFA4E0E7}" presName="matrix" presStyleCnt="0"/>
      <dgm:spPr/>
    </dgm:pt>
    <dgm:pt modelId="{F76DA266-BEBD-424C-87F3-47B7EE9D5903}" type="pres">
      <dgm:prSet presAssocID="{9DC6D558-B16D-4D4A-BF65-707BCFA4E0E7}" presName="tile1" presStyleLbl="node1" presStyleIdx="0" presStyleCnt="4"/>
      <dgm:spPr/>
      <dgm:t>
        <a:bodyPr/>
        <a:lstStyle/>
        <a:p>
          <a:endParaRPr lang="en-US"/>
        </a:p>
      </dgm:t>
    </dgm:pt>
    <dgm:pt modelId="{E6B972E9-347B-4D7A-8269-9F4AFCFBEBCE}" type="pres">
      <dgm:prSet presAssocID="{9DC6D558-B16D-4D4A-BF65-707BCFA4E0E7}" presName="tile1text" presStyleLbl="node1" presStyleIdx="0" presStyleCnt="4">
        <dgm:presLayoutVars>
          <dgm:chMax val="0"/>
          <dgm:chPref val="0"/>
          <dgm:bulletEnabled val="1"/>
        </dgm:presLayoutVars>
      </dgm:prSet>
      <dgm:spPr/>
      <dgm:t>
        <a:bodyPr/>
        <a:lstStyle/>
        <a:p>
          <a:endParaRPr lang="en-US"/>
        </a:p>
      </dgm:t>
    </dgm:pt>
    <dgm:pt modelId="{067D5DE9-59C9-4DAA-A72B-25BF16278E19}" type="pres">
      <dgm:prSet presAssocID="{9DC6D558-B16D-4D4A-BF65-707BCFA4E0E7}" presName="tile2" presStyleLbl="node1" presStyleIdx="1" presStyleCnt="4" custLinFactNeighborX="13483" custLinFactNeighborY="-9948"/>
      <dgm:spPr/>
      <dgm:t>
        <a:bodyPr/>
        <a:lstStyle/>
        <a:p>
          <a:endParaRPr lang="en-US"/>
        </a:p>
      </dgm:t>
    </dgm:pt>
    <dgm:pt modelId="{3AE2BB42-3762-4B95-A2D6-98B42308672B}" type="pres">
      <dgm:prSet presAssocID="{9DC6D558-B16D-4D4A-BF65-707BCFA4E0E7}" presName="tile2text" presStyleLbl="node1" presStyleIdx="1" presStyleCnt="4">
        <dgm:presLayoutVars>
          <dgm:chMax val="0"/>
          <dgm:chPref val="0"/>
          <dgm:bulletEnabled val="1"/>
        </dgm:presLayoutVars>
      </dgm:prSet>
      <dgm:spPr/>
      <dgm:t>
        <a:bodyPr/>
        <a:lstStyle/>
        <a:p>
          <a:endParaRPr lang="en-US"/>
        </a:p>
      </dgm:t>
    </dgm:pt>
    <dgm:pt modelId="{5E23786C-6822-468F-B849-13C77BDF856B}" type="pres">
      <dgm:prSet presAssocID="{9DC6D558-B16D-4D4A-BF65-707BCFA4E0E7}" presName="tile3" presStyleLbl="node1" presStyleIdx="2" presStyleCnt="4"/>
      <dgm:spPr/>
      <dgm:t>
        <a:bodyPr/>
        <a:lstStyle/>
        <a:p>
          <a:endParaRPr lang="en-US"/>
        </a:p>
      </dgm:t>
    </dgm:pt>
    <dgm:pt modelId="{A159BFB3-22F3-4FFA-94AC-D9145C138270}" type="pres">
      <dgm:prSet presAssocID="{9DC6D558-B16D-4D4A-BF65-707BCFA4E0E7}" presName="tile3text" presStyleLbl="node1" presStyleIdx="2" presStyleCnt="4">
        <dgm:presLayoutVars>
          <dgm:chMax val="0"/>
          <dgm:chPref val="0"/>
          <dgm:bulletEnabled val="1"/>
        </dgm:presLayoutVars>
      </dgm:prSet>
      <dgm:spPr/>
      <dgm:t>
        <a:bodyPr/>
        <a:lstStyle/>
        <a:p>
          <a:endParaRPr lang="en-US"/>
        </a:p>
      </dgm:t>
    </dgm:pt>
    <dgm:pt modelId="{128FC26B-8621-4362-A497-D56559617A93}" type="pres">
      <dgm:prSet presAssocID="{9DC6D558-B16D-4D4A-BF65-707BCFA4E0E7}" presName="tile4" presStyleLbl="node1" presStyleIdx="3" presStyleCnt="4" custLinFactNeighborY="6283"/>
      <dgm:spPr/>
      <dgm:t>
        <a:bodyPr/>
        <a:lstStyle/>
        <a:p>
          <a:endParaRPr lang="en-US"/>
        </a:p>
      </dgm:t>
    </dgm:pt>
    <dgm:pt modelId="{CC1DC82D-5584-439E-A938-EA8E6C710E70}" type="pres">
      <dgm:prSet presAssocID="{9DC6D558-B16D-4D4A-BF65-707BCFA4E0E7}" presName="tile4text" presStyleLbl="node1" presStyleIdx="3" presStyleCnt="4">
        <dgm:presLayoutVars>
          <dgm:chMax val="0"/>
          <dgm:chPref val="0"/>
          <dgm:bulletEnabled val="1"/>
        </dgm:presLayoutVars>
      </dgm:prSet>
      <dgm:spPr/>
      <dgm:t>
        <a:bodyPr/>
        <a:lstStyle/>
        <a:p>
          <a:endParaRPr lang="en-US"/>
        </a:p>
      </dgm:t>
    </dgm:pt>
    <dgm:pt modelId="{E8CF7C00-C677-4F20-9092-0AF00E96CEC0}" type="pres">
      <dgm:prSet presAssocID="{9DC6D558-B16D-4D4A-BF65-707BCFA4E0E7}" presName="centerTile" presStyleLbl="fgShp" presStyleIdx="0" presStyleCnt="1">
        <dgm:presLayoutVars>
          <dgm:chMax val="0"/>
          <dgm:chPref val="0"/>
        </dgm:presLayoutVars>
      </dgm:prSet>
      <dgm:spPr/>
      <dgm:t>
        <a:bodyPr/>
        <a:lstStyle/>
        <a:p>
          <a:endParaRPr lang="en-US"/>
        </a:p>
      </dgm:t>
    </dgm:pt>
  </dgm:ptLst>
  <dgm:cxnLst>
    <dgm:cxn modelId="{E59EDB64-28D1-4D43-BE62-34388E7F548F}" srcId="{ABEAF593-474E-4FC2-9753-3B93CB2B423E}" destId="{1E2B0755-BA66-45F7-91B7-9F1FFD2F956B}" srcOrd="1" destOrd="0" parTransId="{C06E94B8-034A-446E-91B0-BDB56A43685F}" sibTransId="{4807D63E-F62C-419F-B4AB-4826D499BE34}"/>
    <dgm:cxn modelId="{9DF023D3-7C56-4503-8E92-4FEB713210DE}" type="presOf" srcId="{14DE2254-1B49-4955-AA56-D590E745972A}" destId="{F76DA266-BEBD-424C-87F3-47B7EE9D5903}" srcOrd="0" destOrd="0" presId="urn:microsoft.com/office/officeart/2005/8/layout/matrix1"/>
    <dgm:cxn modelId="{1B3B7009-2C48-42B0-A478-F4E3AE23EEDD}" type="presOf" srcId="{1E2B0755-BA66-45F7-91B7-9F1FFD2F956B}" destId="{067D5DE9-59C9-4DAA-A72B-25BF16278E19}" srcOrd="0" destOrd="0" presId="urn:microsoft.com/office/officeart/2005/8/layout/matrix1"/>
    <dgm:cxn modelId="{AF376C28-737A-4F34-BE95-C131FD501FFF}" type="presOf" srcId="{BC032150-941A-47D3-B187-BAB7FBE47EBF}" destId="{A159BFB3-22F3-4FFA-94AC-D9145C138270}" srcOrd="1" destOrd="0" presId="urn:microsoft.com/office/officeart/2005/8/layout/matrix1"/>
    <dgm:cxn modelId="{CB8553A4-31A1-4A3A-9057-32973013E3F0}" type="presOf" srcId="{BC032150-941A-47D3-B187-BAB7FBE47EBF}" destId="{5E23786C-6822-468F-B849-13C77BDF856B}" srcOrd="0" destOrd="0" presId="urn:microsoft.com/office/officeart/2005/8/layout/matrix1"/>
    <dgm:cxn modelId="{D7F9617F-E017-4748-9AEC-0E3DF802C518}" type="presOf" srcId="{1E2B0755-BA66-45F7-91B7-9F1FFD2F956B}" destId="{3AE2BB42-3762-4B95-A2D6-98B42308672B}" srcOrd="1" destOrd="0" presId="urn:microsoft.com/office/officeart/2005/8/layout/matrix1"/>
    <dgm:cxn modelId="{81067313-0178-42E9-A55D-2673F3F676BE}" type="presOf" srcId="{9DC6D558-B16D-4D4A-BF65-707BCFA4E0E7}" destId="{765904BD-312D-4C73-A5FF-418321C32C43}" srcOrd="0" destOrd="0" presId="urn:microsoft.com/office/officeart/2005/8/layout/matrix1"/>
    <dgm:cxn modelId="{312F4296-4163-4D1D-A05E-1FD85F3AD8CD}" srcId="{ABEAF593-474E-4FC2-9753-3B93CB2B423E}" destId="{BC032150-941A-47D3-B187-BAB7FBE47EBF}" srcOrd="2" destOrd="0" parTransId="{D95105A8-E7B2-44EB-8BEF-07204E3AEFFC}" sibTransId="{169552FD-BF19-42FE-8C54-4DC10EABD8AF}"/>
    <dgm:cxn modelId="{19680A5B-6EE2-4E37-8562-810FC503A4FE}" type="presOf" srcId="{14DE2254-1B49-4955-AA56-D590E745972A}" destId="{E6B972E9-347B-4D7A-8269-9F4AFCFBEBCE}" srcOrd="1" destOrd="0" presId="urn:microsoft.com/office/officeart/2005/8/layout/matrix1"/>
    <dgm:cxn modelId="{3A8931D8-3B24-4819-B701-2ACEA681A4F3}" type="presOf" srcId="{FAF7CFD0-E4A1-47EA-9A41-123A4E02C6DD}" destId="{CC1DC82D-5584-439E-A938-EA8E6C710E70}" srcOrd="1" destOrd="0" presId="urn:microsoft.com/office/officeart/2005/8/layout/matrix1"/>
    <dgm:cxn modelId="{1CC42FFE-A165-4924-8964-8B069B4771C7}" srcId="{ABEAF593-474E-4FC2-9753-3B93CB2B423E}" destId="{14DE2254-1B49-4955-AA56-D590E745972A}" srcOrd="0" destOrd="0" parTransId="{8B6C7C9A-07B0-4C15-B81C-A1B168642092}" sibTransId="{D6750E80-FB8C-4D9D-9C29-FDF334B57E5A}"/>
    <dgm:cxn modelId="{C9F20959-97C5-4186-BD39-58394B9A13BE}" type="presOf" srcId="{ABEAF593-474E-4FC2-9753-3B93CB2B423E}" destId="{E8CF7C00-C677-4F20-9092-0AF00E96CEC0}" srcOrd="0" destOrd="0" presId="urn:microsoft.com/office/officeart/2005/8/layout/matrix1"/>
    <dgm:cxn modelId="{07E84477-92C8-4888-A9C8-63E8E5542D71}" srcId="{ABEAF593-474E-4FC2-9753-3B93CB2B423E}" destId="{FAF7CFD0-E4A1-47EA-9A41-123A4E02C6DD}" srcOrd="3" destOrd="0" parTransId="{EC346985-C5BD-4E21-AB3E-4D8BE9C05177}" sibTransId="{40EDDD3E-9042-4EAF-800F-C63F1884FB66}"/>
    <dgm:cxn modelId="{18F79D1E-EFBB-4E93-8CEB-2D22FEBAF800}" type="presOf" srcId="{FAF7CFD0-E4A1-47EA-9A41-123A4E02C6DD}" destId="{128FC26B-8621-4362-A497-D56559617A93}" srcOrd="0" destOrd="0" presId="urn:microsoft.com/office/officeart/2005/8/layout/matrix1"/>
    <dgm:cxn modelId="{7750C4A1-50FA-4E21-B352-7AE067ED7596}" srcId="{9DC6D558-B16D-4D4A-BF65-707BCFA4E0E7}" destId="{ABEAF593-474E-4FC2-9753-3B93CB2B423E}" srcOrd="0" destOrd="0" parTransId="{1E4EA8DC-2F70-452F-BDBE-8A6F65BB9C7C}" sibTransId="{FAC771BE-5D3B-4D1A-9CE8-ECFD74F8E54E}"/>
    <dgm:cxn modelId="{8EBCD5BE-FD0A-4F87-875C-DE875880CB59}" type="presParOf" srcId="{765904BD-312D-4C73-A5FF-418321C32C43}" destId="{841A65AD-5447-4480-87AF-FFDBF96AA27E}" srcOrd="0" destOrd="0" presId="urn:microsoft.com/office/officeart/2005/8/layout/matrix1"/>
    <dgm:cxn modelId="{B82DEA28-A7A6-4B38-BD87-E4DE46B91EDD}" type="presParOf" srcId="{841A65AD-5447-4480-87AF-FFDBF96AA27E}" destId="{F76DA266-BEBD-424C-87F3-47B7EE9D5903}" srcOrd="0" destOrd="0" presId="urn:microsoft.com/office/officeart/2005/8/layout/matrix1"/>
    <dgm:cxn modelId="{0F9A13C7-DCA2-4B07-ABDA-7C59F4166671}" type="presParOf" srcId="{841A65AD-5447-4480-87AF-FFDBF96AA27E}" destId="{E6B972E9-347B-4D7A-8269-9F4AFCFBEBCE}" srcOrd="1" destOrd="0" presId="urn:microsoft.com/office/officeart/2005/8/layout/matrix1"/>
    <dgm:cxn modelId="{6E4C72A8-2545-45C7-A657-C6452C5DD227}" type="presParOf" srcId="{841A65AD-5447-4480-87AF-FFDBF96AA27E}" destId="{067D5DE9-59C9-4DAA-A72B-25BF16278E19}" srcOrd="2" destOrd="0" presId="urn:microsoft.com/office/officeart/2005/8/layout/matrix1"/>
    <dgm:cxn modelId="{593DC67E-3AEE-40CC-A901-5CE5C62390DF}" type="presParOf" srcId="{841A65AD-5447-4480-87AF-FFDBF96AA27E}" destId="{3AE2BB42-3762-4B95-A2D6-98B42308672B}" srcOrd="3" destOrd="0" presId="urn:microsoft.com/office/officeart/2005/8/layout/matrix1"/>
    <dgm:cxn modelId="{3D331CEB-4BEA-4770-82E4-005124B18DE0}" type="presParOf" srcId="{841A65AD-5447-4480-87AF-FFDBF96AA27E}" destId="{5E23786C-6822-468F-B849-13C77BDF856B}" srcOrd="4" destOrd="0" presId="urn:microsoft.com/office/officeart/2005/8/layout/matrix1"/>
    <dgm:cxn modelId="{51CED4D9-3E89-474D-ACB2-505EF0B3F2E9}" type="presParOf" srcId="{841A65AD-5447-4480-87AF-FFDBF96AA27E}" destId="{A159BFB3-22F3-4FFA-94AC-D9145C138270}" srcOrd="5" destOrd="0" presId="urn:microsoft.com/office/officeart/2005/8/layout/matrix1"/>
    <dgm:cxn modelId="{70F99A15-F76B-4A87-9BE8-0C87C17407BE}" type="presParOf" srcId="{841A65AD-5447-4480-87AF-FFDBF96AA27E}" destId="{128FC26B-8621-4362-A497-D56559617A93}" srcOrd="6" destOrd="0" presId="urn:microsoft.com/office/officeart/2005/8/layout/matrix1"/>
    <dgm:cxn modelId="{D3418EE0-02C8-42B3-898A-B7ECFC0ABC1A}" type="presParOf" srcId="{841A65AD-5447-4480-87AF-FFDBF96AA27E}" destId="{CC1DC82D-5584-439E-A938-EA8E6C710E70}" srcOrd="7" destOrd="0" presId="urn:microsoft.com/office/officeart/2005/8/layout/matrix1"/>
    <dgm:cxn modelId="{AC4AE889-66F5-4A1F-9AE6-DDDC38910616}" type="presParOf" srcId="{765904BD-312D-4C73-A5FF-418321C32C43}" destId="{E8CF7C00-C677-4F20-9092-0AF00E96CEC0}"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6C974C-663C-4D5A-84C3-1135C5AF8392}" type="datetimeFigureOut">
              <a:rPr lang="en-US" smtClean="0"/>
              <a:t>3/23/2015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D7F462-3E93-4BEF-B187-CBC88190BD4F}" type="slidenum">
              <a:rPr lang="en-US" smtClean="0"/>
              <a:t>‹#›</a:t>
            </a:fld>
            <a:endParaRPr lang="en-US" dirty="0"/>
          </a:p>
        </p:txBody>
      </p:sp>
    </p:spTree>
    <p:extLst>
      <p:ext uri="{BB962C8B-B14F-4D97-AF65-F5344CB8AC3E}">
        <p14:creationId xmlns:p14="http://schemas.microsoft.com/office/powerpoint/2010/main" val="744838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8FD40E-8D60-4FDC-A2D7-083D14B69E01}" type="datetimeFigureOut">
              <a:rPr lang="en-US" smtClean="0"/>
              <a:t>3/23/2015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C6A8E2-491D-4F04-B5E9-DE5F9CFEC228}" type="slidenum">
              <a:rPr lang="en-US" smtClean="0"/>
              <a:t>‹#›</a:t>
            </a:fld>
            <a:endParaRPr lang="en-US" dirty="0"/>
          </a:p>
        </p:txBody>
      </p:sp>
    </p:spTree>
    <p:extLst>
      <p:ext uri="{BB962C8B-B14F-4D97-AF65-F5344CB8AC3E}">
        <p14:creationId xmlns:p14="http://schemas.microsoft.com/office/powerpoint/2010/main" val="2298280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C6A8E2-491D-4F04-B5E9-DE5F9CFEC228}" type="slidenum">
              <a:rPr lang="en-US" smtClean="0"/>
              <a:t>18</a:t>
            </a:fld>
            <a:endParaRPr lang="en-US" dirty="0"/>
          </a:p>
        </p:txBody>
      </p:sp>
    </p:spTree>
    <p:extLst>
      <p:ext uri="{BB962C8B-B14F-4D97-AF65-F5344CB8AC3E}">
        <p14:creationId xmlns:p14="http://schemas.microsoft.com/office/powerpoint/2010/main" val="2364566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AFC989-CA6D-45A9-850C-10D5F0D5FAE6}"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0AFC989-CA6D-45A9-850C-10D5F0D5FAE6}"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E479FD-B792-4B7F-8FB5-93DA39DDA193}" type="datetimeFigureOut">
              <a:rPr lang="en-US" smtClean="0"/>
              <a:t>3/23/2015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AFC989-CA6D-45A9-850C-10D5F0D5FAE6}"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F4E479FD-B792-4B7F-8FB5-93DA39DDA193}" type="datetimeFigureOut">
              <a:rPr lang="en-US" smtClean="0"/>
              <a:t>3/23/2015</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0AFC989-CA6D-45A9-850C-10D5F0D5FAE6}"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4494507"/>
            <a:ext cx="5998427" cy="1945712"/>
          </a:xfrm>
        </p:spPr>
        <p:txBody>
          <a:bodyPr/>
          <a:lstStyle/>
          <a:p>
            <a:pPr algn="ctr"/>
            <a:r>
              <a:rPr lang="en-US" sz="6600" b="1" cap="none" dirty="0" smtClean="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rPr>
              <a:t>A Worthwhile Partnership</a:t>
            </a:r>
            <a:endParaRPr lang="en-US" sz="6600" b="1" cap="none" dirty="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endParaRPr>
          </a:p>
        </p:txBody>
      </p:sp>
      <p:sp>
        <p:nvSpPr>
          <p:cNvPr id="3" name="Subtitle 2"/>
          <p:cNvSpPr>
            <a:spLocks noGrp="1"/>
          </p:cNvSpPr>
          <p:nvPr>
            <p:ph type="subTitle" idx="1"/>
          </p:nvPr>
        </p:nvSpPr>
        <p:spPr>
          <a:xfrm rot="19079535">
            <a:off x="2702673" y="1679225"/>
            <a:ext cx="6511131" cy="329259"/>
          </a:xfrm>
        </p:spPr>
        <p:txBody>
          <a:bodyPr/>
          <a:lstStyle/>
          <a:p>
            <a:r>
              <a:rPr lang="en-US" dirty="0" smtClean="0"/>
              <a:t>Libby Stone &amp; Angela Davis  ♦ NCCCLA 2015 </a:t>
            </a:r>
            <a:endParaRPr lang="en-US"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5000"/>
          <a:stretch/>
        </p:blipFill>
        <p:spPr bwMode="auto">
          <a:xfrm>
            <a:off x="2421448" y="175776"/>
            <a:ext cx="3392354" cy="138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736670"/>
            <a:ext cx="3776096" cy="1646756"/>
          </a:xfrm>
          <a:prstGeom prst="rect">
            <a:avLst/>
          </a:prstGeom>
        </p:spPr>
      </p:pic>
    </p:spTree>
    <p:extLst>
      <p:ext uri="{BB962C8B-B14F-4D97-AF65-F5344CB8AC3E}">
        <p14:creationId xmlns:p14="http://schemas.microsoft.com/office/powerpoint/2010/main" val="20371438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a:bodyPr>
          <a:lstStyle/>
          <a:p>
            <a:pPr marL="109728" indent="0" algn="ctr">
              <a:buNone/>
            </a:pPr>
            <a:endParaRPr lang="en-US" dirty="0" smtClean="0">
              <a:solidFill>
                <a:srgbClr val="2D716D"/>
              </a:solidFill>
              <a:latin typeface="Arial Narrow" panose="020B0606020202030204" pitchFamily="34" charset="0"/>
            </a:endParaRPr>
          </a:p>
          <a:p>
            <a:pPr marL="109728" indent="0" algn="ctr">
              <a:buNone/>
            </a:pPr>
            <a:endParaRPr lang="en-US" dirty="0" smtClean="0">
              <a:latin typeface="Arial Narrow" panose="020B0606020202030204" pitchFamily="34" charset="0"/>
            </a:endParaRPr>
          </a:p>
          <a:p>
            <a:pPr marL="109728" indent="0" algn="ctr">
              <a:buNone/>
            </a:pPr>
            <a:endParaRPr lang="en-US" dirty="0">
              <a:latin typeface="Arial Narrow" panose="020B0606020202030204" pitchFamily="34" charset="0"/>
            </a:endParaRPr>
          </a:p>
        </p:txBody>
      </p:sp>
      <p:sp>
        <p:nvSpPr>
          <p:cNvPr id="8" name="Content Placeholder 7"/>
          <p:cNvSpPr>
            <a:spLocks noGrp="1"/>
          </p:cNvSpPr>
          <p:nvPr>
            <p:ph sz="half" idx="2"/>
          </p:nvPr>
        </p:nvSpPr>
        <p:spPr>
          <a:xfrm>
            <a:off x="4952999" y="2209800"/>
            <a:ext cx="3657600" cy="2296208"/>
          </a:xfrm>
        </p:spPr>
        <p:txBody>
          <a:bodyPr>
            <a:normAutofit/>
          </a:bodyPr>
          <a:lstStyle/>
          <a:p>
            <a:pPr marL="0" indent="0" algn="ctr">
              <a:spcBef>
                <a:spcPts val="0"/>
              </a:spcBef>
            </a:pPr>
            <a:r>
              <a:rPr lang="en-US" sz="3500" dirty="0" smtClean="0">
                <a:solidFill>
                  <a:srgbClr val="3896B3"/>
                </a:solidFill>
                <a:latin typeface="+mj-lt"/>
              </a:rPr>
              <a:t>Community &amp;</a:t>
            </a:r>
          </a:p>
          <a:p>
            <a:pPr marL="0" indent="0" algn="ctr">
              <a:spcBef>
                <a:spcPts val="0"/>
              </a:spcBef>
            </a:pPr>
            <a:r>
              <a:rPr lang="en-US" sz="3500" dirty="0" smtClean="0">
                <a:solidFill>
                  <a:srgbClr val="3896B3"/>
                </a:solidFill>
                <a:latin typeface="+mj-lt"/>
              </a:rPr>
              <a:t>Junior College</a:t>
            </a:r>
          </a:p>
          <a:p>
            <a:pPr marL="0" indent="0" algn="ctr">
              <a:spcBef>
                <a:spcPts val="0"/>
              </a:spcBef>
            </a:pPr>
            <a:r>
              <a:rPr lang="en-US" sz="3500" dirty="0" smtClean="0">
                <a:solidFill>
                  <a:srgbClr val="3896B3"/>
                </a:solidFill>
                <a:latin typeface="+mj-lt"/>
              </a:rPr>
              <a:t>Libraries Section of </a:t>
            </a:r>
            <a:r>
              <a:rPr lang="en-US" sz="3500" dirty="0">
                <a:solidFill>
                  <a:srgbClr val="3896B3"/>
                </a:solidFill>
                <a:latin typeface="+mj-lt"/>
              </a:rPr>
              <a:t>NCLA</a:t>
            </a:r>
          </a:p>
        </p:txBody>
      </p:sp>
      <p:sp>
        <p:nvSpPr>
          <p:cNvPr id="10" name="Content Placeholder 9"/>
          <p:cNvSpPr>
            <a:spLocks noGrp="1"/>
          </p:cNvSpPr>
          <p:nvPr>
            <p:ph sz="quarter" idx="4"/>
          </p:nvPr>
        </p:nvSpPr>
        <p:spPr>
          <a:xfrm>
            <a:off x="632460" y="2296208"/>
            <a:ext cx="3581400" cy="2209800"/>
          </a:xfrm>
        </p:spPr>
        <p:txBody>
          <a:bodyPr>
            <a:normAutofit/>
          </a:bodyPr>
          <a:lstStyle/>
          <a:p>
            <a:pPr marL="0" indent="0" algn="ctr">
              <a:spcBef>
                <a:spcPts val="0"/>
              </a:spcBef>
            </a:pPr>
            <a:r>
              <a:rPr lang="en-US" sz="3600" dirty="0" smtClean="0">
                <a:solidFill>
                  <a:srgbClr val="116363"/>
                </a:solidFill>
                <a:latin typeface="+mj-lt"/>
              </a:rPr>
              <a:t>NC Community </a:t>
            </a:r>
          </a:p>
          <a:p>
            <a:pPr marL="0" indent="0" algn="ctr">
              <a:spcBef>
                <a:spcPts val="0"/>
              </a:spcBef>
            </a:pPr>
            <a:r>
              <a:rPr lang="en-US" sz="3600" dirty="0" smtClean="0">
                <a:solidFill>
                  <a:srgbClr val="116363"/>
                </a:solidFill>
                <a:latin typeface="+mj-lt"/>
              </a:rPr>
              <a:t>College Library Association</a:t>
            </a:r>
            <a:endParaRPr lang="en-US" sz="3600" dirty="0">
              <a:solidFill>
                <a:srgbClr val="116363"/>
              </a:solidFill>
              <a:latin typeface="+mj-lt"/>
            </a:endParaRPr>
          </a:p>
          <a:p>
            <a:pPr marL="0" indent="0" algn="ctr">
              <a:spcBef>
                <a:spcPts val="0"/>
              </a:spcBef>
            </a:pPr>
            <a:endParaRPr lang="en-US" sz="3600" dirty="0">
              <a:solidFill>
                <a:srgbClr val="116363"/>
              </a:solidFill>
            </a:endParaRP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5000"/>
          <a:stretch/>
        </p:blipFill>
        <p:spPr bwMode="auto">
          <a:xfrm>
            <a:off x="1024460" y="800100"/>
            <a:ext cx="279739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9305" y="881880"/>
            <a:ext cx="3044989" cy="1327920"/>
          </a:xfrm>
          <a:prstGeom prst="rect">
            <a:avLst/>
          </a:prstGeom>
        </p:spPr>
      </p:pic>
      <p:sp>
        <p:nvSpPr>
          <p:cNvPr id="2" name="Rectangle 1"/>
          <p:cNvSpPr/>
          <p:nvPr/>
        </p:nvSpPr>
        <p:spPr>
          <a:xfrm>
            <a:off x="3754074" y="5486400"/>
            <a:ext cx="5267789" cy="923330"/>
          </a:xfrm>
          <a:prstGeom prst="rect">
            <a:avLst/>
          </a:prstGeom>
          <a:noFill/>
        </p:spPr>
        <p:txBody>
          <a:bodyPr wrap="none" lIns="91440" tIns="45720" rIns="91440" bIns="45720">
            <a:spAutoFit/>
          </a:bodyPr>
          <a:lstStyle/>
          <a:p>
            <a:pPr algn="ct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haroni" panose="02010803020104030203" pitchFamily="2" charset="-79"/>
                <a:cs typeface="Aharoni" panose="02010803020104030203" pitchFamily="2" charset="-79"/>
              </a:rPr>
              <a:t>Let’s compare</a:t>
            </a: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5472369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76400"/>
            <a:ext cx="8382000" cy="4495800"/>
          </a:xfrm>
        </p:spPr>
        <p:txBody>
          <a:bodyPr>
            <a:normAutofit lnSpcReduction="10000"/>
          </a:bodyPr>
          <a:lstStyle/>
          <a:p>
            <a:pPr marL="0" indent="0" algn="ctr">
              <a:buNone/>
            </a:pPr>
            <a:r>
              <a:rPr lang="en-US" sz="3200" dirty="0" smtClean="0">
                <a:ln w="0"/>
              </a:rPr>
              <a:t>Our Mission</a:t>
            </a:r>
            <a:endParaRPr lang="en-US" sz="3200" dirty="0">
              <a:ln w="0"/>
            </a:endParaRPr>
          </a:p>
          <a:p>
            <a:endParaRPr lang="en-US" sz="1050" dirty="0">
              <a:latin typeface="Arial Narrow" panose="020B0606020202030204" pitchFamily="34" charset="0"/>
            </a:endParaRPr>
          </a:p>
          <a:p>
            <a:pPr marL="109728" indent="0">
              <a:lnSpc>
                <a:spcPct val="150000"/>
              </a:lnSpc>
              <a:buNone/>
            </a:pPr>
            <a:r>
              <a:rPr lang="en-US" sz="2400" b="0" dirty="0" smtClean="0"/>
              <a:t>The </a:t>
            </a:r>
            <a:r>
              <a:rPr lang="en-US" sz="2400" b="0" dirty="0"/>
              <a:t>mission of the North Carolina Community College Library Association is to serve as </a:t>
            </a:r>
            <a:r>
              <a:rPr lang="en-US" sz="2400" b="0" dirty="0" smtClean="0"/>
              <a:t>a statewide </a:t>
            </a:r>
            <a:r>
              <a:rPr lang="en-US" sz="2400" b="0" dirty="0"/>
              <a:t>voice for learning resources and services, to advance the cause of education for all individuals, to promote professional development and unity of purpose for all personnel involved in community college library programs, and to encourage innovations for support of the instructional process. </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4211"/>
          <a:stretch/>
        </p:blipFill>
        <p:spPr bwMode="auto">
          <a:xfrm>
            <a:off x="609600" y="381000"/>
            <a:ext cx="286049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9683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1032617060"/>
              </p:ext>
            </p:extLst>
          </p:nvPr>
        </p:nvGraphicFramePr>
        <p:xfrm>
          <a:off x="457200" y="1447800"/>
          <a:ext cx="83820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a:xfrm>
            <a:off x="457200" y="365760"/>
            <a:ext cx="7886700" cy="548640"/>
          </a:xfrm>
        </p:spPr>
        <p:txBody>
          <a:bodyPr>
            <a:noAutofit/>
          </a:bodyPr>
          <a:lstStyle/>
          <a:p>
            <a:r>
              <a:rPr lang="en-US" sz="4800" b="1" dirty="0" smtClean="0">
                <a:solidFill>
                  <a:schemeClr val="accent3">
                    <a:lumMod val="50000"/>
                  </a:schemeClr>
                </a:solidFill>
                <a:latin typeface="Calibri" panose="020F0502020204030204" pitchFamily="34" charset="0"/>
                <a:ea typeface="BatangChe" panose="02030609000101010101" pitchFamily="49" charset="-127"/>
                <a:cs typeface="Aharoni" panose="02010803020104030203" pitchFamily="2" charset="-79"/>
              </a:rPr>
              <a:t>ncccla.org</a:t>
            </a:r>
            <a:endParaRPr lang="en-US" sz="4800" b="1" dirty="0">
              <a:solidFill>
                <a:schemeClr val="accent3">
                  <a:lumMod val="50000"/>
                </a:schemeClr>
              </a:solidFill>
              <a:latin typeface="Calibri" panose="020F0502020204030204" pitchFamily="34" charset="0"/>
              <a:ea typeface="BatangChe" panose="02030609000101010101" pitchFamily="49" charset="-127"/>
              <a:cs typeface="Aharoni" panose="02010803020104030203" pitchFamily="2" charset="-79"/>
            </a:endParaRPr>
          </a:p>
        </p:txBody>
      </p:sp>
      <p:pic>
        <p:nvPicPr>
          <p:cNvPr id="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r="65000"/>
          <a:stretch/>
        </p:blipFill>
        <p:spPr bwMode="auto">
          <a:xfrm>
            <a:off x="5943600" y="5410200"/>
            <a:ext cx="279739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65745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7024"/>
            <a:ext cx="7520940" cy="548640"/>
          </a:xfrm>
        </p:spPr>
        <p:txBody>
          <a:bodyPr/>
          <a:lstStyle/>
          <a:p>
            <a:r>
              <a:rPr lang="en-US" sz="5400" b="1" cap="none" dirty="0" smtClean="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rPr>
              <a:t>Related Organizations</a:t>
            </a:r>
            <a:endParaRPr lang="en-US" sz="5400" b="1" cap="none" dirty="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endParaRPr>
          </a:p>
        </p:txBody>
      </p:sp>
      <p:sp>
        <p:nvSpPr>
          <p:cNvPr id="8" name="Content Placeholder 4"/>
          <p:cNvSpPr txBox="1">
            <a:spLocks/>
          </p:cNvSpPr>
          <p:nvPr/>
        </p:nvSpPr>
        <p:spPr>
          <a:xfrm>
            <a:off x="228600" y="4953000"/>
            <a:ext cx="4040188" cy="1579563"/>
          </a:xfrm>
          <a:prstGeom prst="rect">
            <a:avLst/>
          </a:prstGeom>
          <a:ln>
            <a:noFill/>
            <a:prstDash val="sysDash"/>
            <a:miter lim="800000"/>
          </a:ln>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4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0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18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endParaRPr lang="en-US" dirty="0"/>
          </a:p>
        </p:txBody>
      </p:sp>
      <p:graphicFrame>
        <p:nvGraphicFramePr>
          <p:cNvPr id="11" name="Diagram 10"/>
          <p:cNvGraphicFramePr/>
          <p:nvPr>
            <p:extLst>
              <p:ext uri="{D42A27DB-BD31-4B8C-83A1-F6EECF244321}">
                <p14:modId xmlns:p14="http://schemas.microsoft.com/office/powerpoint/2010/main" val="3999035499"/>
              </p:ext>
            </p:extLst>
          </p:nvPr>
        </p:nvGraphicFramePr>
        <p:xfrm>
          <a:off x="1524000" y="1701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ounded Rectangle 11"/>
          <p:cNvSpPr/>
          <p:nvPr/>
        </p:nvSpPr>
        <p:spPr>
          <a:xfrm>
            <a:off x="4879298" y="1371600"/>
            <a:ext cx="3429000" cy="83820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t>Council </a:t>
            </a:r>
            <a:r>
              <a:rPr lang="en-US" b="1" dirty="0" smtClean="0"/>
              <a:t>of Community College Library Administrators</a:t>
            </a:r>
            <a:endParaRPr lang="en-US" b="1" dirty="0"/>
          </a:p>
        </p:txBody>
      </p:sp>
      <p:sp>
        <p:nvSpPr>
          <p:cNvPr id="18" name="Rounded Rectangle 17"/>
          <p:cNvSpPr/>
          <p:nvPr/>
        </p:nvSpPr>
        <p:spPr>
          <a:xfrm>
            <a:off x="5257800" y="5323681"/>
            <a:ext cx="3050498" cy="838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t>Community College Libraries in North </a:t>
            </a:r>
            <a:r>
              <a:rPr lang="en-US" b="1" dirty="0" smtClean="0"/>
              <a:t>Carolina</a:t>
            </a:r>
            <a:endParaRPr lang="en-US" b="1" dirty="0"/>
          </a:p>
        </p:txBody>
      </p:sp>
      <p:sp>
        <p:nvSpPr>
          <p:cNvPr id="19" name="Rounded Rectangle 18"/>
          <p:cNvSpPr/>
          <p:nvPr/>
        </p:nvSpPr>
        <p:spPr>
          <a:xfrm>
            <a:off x="609600" y="2819400"/>
            <a:ext cx="2590800" cy="9144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NCCCS </a:t>
            </a:r>
          </a:p>
          <a:p>
            <a:pPr algn="ctr"/>
            <a:r>
              <a:rPr lang="en-US" b="1" dirty="0" smtClean="0"/>
              <a:t>Library Services Advisory Council</a:t>
            </a:r>
            <a:endParaRPr lang="en-US" b="1" dirty="0"/>
          </a:p>
        </p:txBody>
      </p:sp>
    </p:spTree>
    <p:extLst>
      <p:ext uri="{BB962C8B-B14F-4D97-AF65-F5344CB8AC3E}">
        <p14:creationId xmlns:p14="http://schemas.microsoft.com/office/powerpoint/2010/main" val="16662191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3552731"/>
          </a:xfrm>
        </p:spPr>
        <p:txBody>
          <a:bodyPr>
            <a:normAutofit lnSpcReduction="10000"/>
          </a:bodyPr>
          <a:lstStyle/>
          <a:p>
            <a:pPr marL="0" indent="0" algn="ctr">
              <a:buNone/>
            </a:pPr>
            <a:r>
              <a:rPr lang="en-US" sz="3200" dirty="0" smtClean="0">
                <a:ln w="0"/>
              </a:rPr>
              <a:t>Our Mission</a:t>
            </a:r>
          </a:p>
          <a:p>
            <a:pPr algn="ctr"/>
            <a:endParaRPr lang="en-US" sz="1200" dirty="0" smtClean="0"/>
          </a:p>
          <a:p>
            <a:pPr marL="109728" indent="0">
              <a:lnSpc>
                <a:spcPct val="150000"/>
              </a:lnSpc>
              <a:buNone/>
            </a:pPr>
            <a:r>
              <a:rPr lang="en-US" sz="2400" b="0" dirty="0" smtClean="0"/>
              <a:t>To promote statewide cooperation among librarians at community colleges, junior colleges and technical institutes, by providing professional development opportunities through activities, programs and discussion. To fulfill the objectives of the North Carolina Library Association.</a:t>
            </a:r>
          </a:p>
          <a:p>
            <a:pPr algn="ct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04800"/>
            <a:ext cx="3505200" cy="1528618"/>
          </a:xfrm>
          <a:prstGeom prst="rect">
            <a:avLst/>
          </a:prstGeom>
        </p:spPr>
      </p:pic>
    </p:spTree>
    <p:extLst>
      <p:ext uri="{BB962C8B-B14F-4D97-AF65-F5344CB8AC3E}">
        <p14:creationId xmlns:p14="http://schemas.microsoft.com/office/powerpoint/2010/main" val="4128967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half" idx="1"/>
            <p:extLst>
              <p:ext uri="{D42A27DB-BD31-4B8C-83A1-F6EECF244321}">
                <p14:modId xmlns:p14="http://schemas.microsoft.com/office/powerpoint/2010/main" val="4273635781"/>
              </p:ext>
            </p:extLst>
          </p:nvPr>
        </p:nvGraphicFramePr>
        <p:xfrm>
          <a:off x="1066800" y="1295400"/>
          <a:ext cx="70866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a:xfrm>
            <a:off x="228600" y="381000"/>
            <a:ext cx="7520940" cy="548640"/>
          </a:xfrm>
          <a:solidFill>
            <a:schemeClr val="bg1"/>
          </a:solidFill>
        </p:spPr>
        <p:txBody>
          <a:bodyPr>
            <a:noAutofit/>
          </a:bodyPr>
          <a:lstStyle/>
          <a:p>
            <a:r>
              <a:rPr lang="en-US" sz="4400" cap="none" dirty="0" smtClean="0">
                <a:ln w="22225">
                  <a:solidFill>
                    <a:srgbClr val="3896B3"/>
                  </a:solidFill>
                  <a:prstDash val="solid"/>
                </a:ln>
                <a:solidFill>
                  <a:srgbClr val="7FD0D7"/>
                </a:solidFill>
                <a:effectLst>
                  <a:outerShdw blurRad="50800" dist="38100" dir="5400000" algn="t" rotWithShape="0">
                    <a:prstClr val="black">
                      <a:alpha val="40000"/>
                    </a:prstClr>
                  </a:outerShdw>
                </a:effectLst>
                <a:latin typeface="Aharoni" panose="02010803020104030203" pitchFamily="2" charset="-79"/>
                <a:cs typeface="Aharoni" panose="02010803020104030203" pitchFamily="2" charset="-79"/>
              </a:rPr>
              <a:t>NCLAONLINE.ORG/CJCLS</a:t>
            </a:r>
            <a:endParaRPr lang="en-US" sz="4400" cap="none" dirty="0">
              <a:ln w="22225">
                <a:solidFill>
                  <a:srgbClr val="3896B3"/>
                </a:solidFill>
                <a:prstDash val="solid"/>
              </a:ln>
              <a:solidFill>
                <a:srgbClr val="7FD0D7"/>
              </a:solidFill>
              <a:effectLst>
                <a:outerShdw blurRad="50800" dist="38100" dir="5400000" algn="t" rotWithShape="0">
                  <a:prstClr val="black">
                    <a:alpha val="40000"/>
                  </a:prst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5225829"/>
            <a:ext cx="3886200" cy="1696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4284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sz="half" idx="1"/>
            <p:extLst>
              <p:ext uri="{D42A27DB-BD31-4B8C-83A1-F6EECF244321}">
                <p14:modId xmlns:p14="http://schemas.microsoft.com/office/powerpoint/2010/main" val="411551944"/>
              </p:ext>
            </p:extLst>
          </p:nvPr>
        </p:nvGraphicFramePr>
        <p:xfrm>
          <a:off x="228600" y="304800"/>
          <a:ext cx="8610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3581400" y="5486400"/>
            <a:ext cx="5314872" cy="876591"/>
          </a:xfrm>
          <a:prstGeom prst="rect">
            <a:avLst/>
          </a:prstGeom>
          <a:noFill/>
        </p:spPr>
        <p:txBody>
          <a:bodyPr wrap="none" lIns="91440" tIns="45720" rIns="91440" bIns="45720">
            <a:prstTxWarp prst="textPlain">
              <a:avLst/>
            </a:prstTxWarp>
            <a:spAutoFit/>
          </a:bodyPr>
          <a:lstStyle/>
          <a:p>
            <a:pPr algn="ctr"/>
            <a:r>
              <a:rPr lang="en-US" sz="5400" b="1" dirty="0" smtClean="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rPr>
              <a:t>NCLA GOALS</a:t>
            </a:r>
            <a:endParaRPr lang="en-US" sz="5400" b="1" dirty="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076541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sz="half" idx="1"/>
            <p:extLst>
              <p:ext uri="{D42A27DB-BD31-4B8C-83A1-F6EECF244321}">
                <p14:modId xmlns:p14="http://schemas.microsoft.com/office/powerpoint/2010/main" val="1752709386"/>
              </p:ext>
            </p:extLst>
          </p:nvPr>
        </p:nvGraphicFramePr>
        <p:xfrm>
          <a:off x="228600" y="304800"/>
          <a:ext cx="8610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3581400" y="5486400"/>
            <a:ext cx="5314872" cy="876591"/>
          </a:xfrm>
          <a:prstGeom prst="rect">
            <a:avLst/>
          </a:prstGeom>
          <a:noFill/>
        </p:spPr>
        <p:txBody>
          <a:bodyPr wrap="none" lIns="91440" tIns="45720" rIns="91440" bIns="45720">
            <a:prstTxWarp prst="textPlain">
              <a:avLst/>
            </a:prstTxWarp>
            <a:spAutoFit/>
          </a:bodyPr>
          <a:lstStyle/>
          <a:p>
            <a:pPr algn="ctr"/>
            <a:r>
              <a:rPr lang="en-US" sz="5400" b="1" dirty="0" smtClean="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rPr>
              <a:t>NCLA STRATEGIES</a:t>
            </a:r>
            <a:endParaRPr lang="en-US" sz="5400" b="1" dirty="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657217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3581400" y="5486400"/>
            <a:ext cx="5314872" cy="876591"/>
          </a:xfrm>
          <a:prstGeom prst="rect">
            <a:avLst/>
          </a:prstGeom>
          <a:noFill/>
        </p:spPr>
        <p:txBody>
          <a:bodyPr wrap="none" lIns="91440" tIns="45720" rIns="91440" bIns="45720">
            <a:prstTxWarp prst="textPlain">
              <a:avLst/>
            </a:prstTxWarp>
            <a:spAutoFit/>
          </a:bodyPr>
          <a:lstStyle/>
          <a:p>
            <a:pPr algn="ctr"/>
            <a:r>
              <a:rPr lang="en-US" sz="5400" b="1" dirty="0" smtClean="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rPr>
              <a:t>In addition…</a:t>
            </a:r>
            <a:endParaRPr lang="en-US" sz="5400" b="1" dirty="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endParaRPr>
          </a:p>
        </p:txBody>
      </p:sp>
      <p:grpSp>
        <p:nvGrpSpPr>
          <p:cNvPr id="9" name="Group 8"/>
          <p:cNvGrpSpPr/>
          <p:nvPr/>
        </p:nvGrpSpPr>
        <p:grpSpPr>
          <a:xfrm>
            <a:off x="1028700" y="291318"/>
            <a:ext cx="7086600" cy="1171407"/>
            <a:chOff x="0" y="20508"/>
            <a:chExt cx="7086600" cy="1171407"/>
          </a:xfrm>
        </p:grpSpPr>
        <p:sp>
          <p:nvSpPr>
            <p:cNvPr id="10" name="Rounded Rectangle 9"/>
            <p:cNvSpPr/>
            <p:nvPr/>
          </p:nvSpPr>
          <p:spPr>
            <a:xfrm>
              <a:off x="0" y="20508"/>
              <a:ext cx="7086600" cy="1171407"/>
            </a:xfrm>
            <a:prstGeom prst="roundRect">
              <a:avLst/>
            </a:pr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1" name="Rounded Rectangle 4"/>
            <p:cNvSpPr/>
            <p:nvPr/>
          </p:nvSpPr>
          <p:spPr>
            <a:xfrm>
              <a:off x="57183" y="77691"/>
              <a:ext cx="6972234" cy="105704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3100" dirty="0" smtClean="0">
                  <a:solidFill>
                    <a:srgbClr val="3896B3"/>
                  </a:solidFill>
                  <a:latin typeface="+mj-lt"/>
                </a:rPr>
                <a:t>Affiliated with ALA and SELA</a:t>
              </a:r>
              <a:endParaRPr lang="en-US" sz="3100" kern="1200" dirty="0">
                <a:solidFill>
                  <a:srgbClr val="3896B3"/>
                </a:solidFill>
                <a:latin typeface="+mj-lt"/>
              </a:endParaRPr>
            </a:p>
          </p:txBody>
        </p:sp>
      </p:grpSp>
      <p:grpSp>
        <p:nvGrpSpPr>
          <p:cNvPr id="12" name="Group 11"/>
          <p:cNvGrpSpPr/>
          <p:nvPr/>
        </p:nvGrpSpPr>
        <p:grpSpPr>
          <a:xfrm>
            <a:off x="1028700" y="1864862"/>
            <a:ext cx="7086600" cy="1171407"/>
            <a:chOff x="0" y="20508"/>
            <a:chExt cx="7086600" cy="1171407"/>
          </a:xfrm>
        </p:grpSpPr>
        <p:sp>
          <p:nvSpPr>
            <p:cNvPr id="13" name="Rounded Rectangle 12"/>
            <p:cNvSpPr/>
            <p:nvPr/>
          </p:nvSpPr>
          <p:spPr>
            <a:xfrm>
              <a:off x="0" y="20508"/>
              <a:ext cx="7086600" cy="1171407"/>
            </a:xfrm>
            <a:prstGeom prst="roundRect">
              <a:avLst/>
            </a:pr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4" name="Rounded Rectangle 4"/>
            <p:cNvSpPr/>
            <p:nvPr/>
          </p:nvSpPr>
          <p:spPr>
            <a:xfrm>
              <a:off x="57183" y="77691"/>
              <a:ext cx="6972234" cy="105704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8110" tIns="118110" rIns="118110" bIns="118110" numCol="1" spcCol="1270" anchor="ctr" anchorCtr="0">
              <a:noAutofit/>
            </a:bodyPr>
            <a:lstStyle/>
            <a:p>
              <a:pPr lvl="0" algn="ctr" defTabSz="1377950" rtl="0">
                <a:spcBef>
                  <a:spcPct val="0"/>
                </a:spcBef>
              </a:pPr>
              <a:r>
                <a:rPr lang="en-US" sz="3100" dirty="0" smtClean="0">
                  <a:solidFill>
                    <a:srgbClr val="3896B3"/>
                  </a:solidFill>
                  <a:latin typeface="+mj-lt"/>
                </a:rPr>
                <a:t>Concerned with the total </a:t>
              </a:r>
            </a:p>
            <a:p>
              <a:pPr lvl="0" algn="ctr" defTabSz="1377950" rtl="0">
                <a:spcBef>
                  <a:spcPct val="0"/>
                </a:spcBef>
              </a:pPr>
              <a:r>
                <a:rPr lang="en-US" sz="3100" dirty="0" smtClean="0">
                  <a:solidFill>
                    <a:srgbClr val="3896B3"/>
                  </a:solidFill>
                  <a:latin typeface="+mj-lt"/>
                </a:rPr>
                <a:t>library community</a:t>
              </a:r>
              <a:endParaRPr lang="en-US" sz="3100" kern="1200" dirty="0">
                <a:solidFill>
                  <a:srgbClr val="3896B3"/>
                </a:solidFill>
                <a:latin typeface="+mj-lt"/>
              </a:endParaRPr>
            </a:p>
          </p:txBody>
        </p:sp>
      </p:grpSp>
      <p:grpSp>
        <p:nvGrpSpPr>
          <p:cNvPr id="15" name="Group 14"/>
          <p:cNvGrpSpPr/>
          <p:nvPr/>
        </p:nvGrpSpPr>
        <p:grpSpPr>
          <a:xfrm>
            <a:off x="1000142" y="3510719"/>
            <a:ext cx="7143717" cy="1171407"/>
            <a:chOff x="-57117" y="20508"/>
            <a:chExt cx="7143717" cy="1171407"/>
          </a:xfrm>
        </p:grpSpPr>
        <p:sp>
          <p:nvSpPr>
            <p:cNvPr id="16" name="Rounded Rectangle 15"/>
            <p:cNvSpPr/>
            <p:nvPr/>
          </p:nvSpPr>
          <p:spPr>
            <a:xfrm>
              <a:off x="0" y="20508"/>
              <a:ext cx="7086600" cy="1171407"/>
            </a:xfrm>
            <a:prstGeom prst="roundRect">
              <a:avLst/>
            </a:pr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Rounded Rectangle 4"/>
            <p:cNvSpPr/>
            <p:nvPr/>
          </p:nvSpPr>
          <p:spPr>
            <a:xfrm>
              <a:off x="-57117" y="77691"/>
              <a:ext cx="6972234" cy="105704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3100" kern="1200" dirty="0" smtClean="0">
                  <a:solidFill>
                    <a:srgbClr val="3896B3"/>
                  </a:solidFill>
                  <a:latin typeface="+mj-lt"/>
                </a:rPr>
                <a:t>Promote </a:t>
              </a:r>
              <a:r>
                <a:rPr lang="en-US" sz="3100" dirty="0" smtClean="0">
                  <a:solidFill>
                    <a:srgbClr val="3896B3"/>
                  </a:solidFill>
                  <a:latin typeface="+mj-lt"/>
                </a:rPr>
                <a:t>libraries, literacy, and intellectual freedom</a:t>
              </a:r>
              <a:endParaRPr lang="en-US" sz="3100" kern="1200" dirty="0">
                <a:solidFill>
                  <a:srgbClr val="3896B3"/>
                </a:solidFill>
                <a:latin typeface="+mj-lt"/>
              </a:endParaRPr>
            </a:p>
          </p:txBody>
        </p:sp>
      </p:grpSp>
    </p:spTree>
    <p:extLst>
      <p:ext uri="{BB962C8B-B14F-4D97-AF65-F5344CB8AC3E}">
        <p14:creationId xmlns:p14="http://schemas.microsoft.com/office/powerpoint/2010/main" val="22213714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457200" y="1381296"/>
            <a:ext cx="7315200" cy="4182070"/>
          </a:xfrm>
        </p:spPr>
        <p:txBody>
          <a:bodyPr>
            <a:normAutofit/>
          </a:bodyPr>
          <a:lstStyle/>
          <a:p>
            <a:pPr>
              <a:buFont typeface="Arial" pitchFamily="34" charset="0"/>
              <a:buChar char="•"/>
            </a:pPr>
            <a:r>
              <a:rPr lang="en-US" sz="3200" dirty="0" smtClean="0"/>
              <a:t>Exist for community colleges</a:t>
            </a:r>
          </a:p>
          <a:p>
            <a:pPr>
              <a:buFont typeface="Arial" pitchFamily="34" charset="0"/>
              <a:buChar char="•"/>
            </a:pPr>
            <a:r>
              <a:rPr lang="en-US" sz="3200" dirty="0" smtClean="0"/>
              <a:t>Statewide </a:t>
            </a:r>
            <a:r>
              <a:rPr lang="en-US" sz="3200" dirty="0"/>
              <a:t>cooperation</a:t>
            </a:r>
            <a:endParaRPr lang="en-US" sz="3200" u="sng" dirty="0" smtClean="0">
              <a:solidFill>
                <a:srgbClr val="FFFF00"/>
              </a:solidFill>
              <a:effectLst>
                <a:outerShdw blurRad="38100" dist="38100" dir="2700000" algn="tl">
                  <a:srgbClr val="000000">
                    <a:alpha val="43137"/>
                  </a:srgbClr>
                </a:outerShdw>
              </a:effectLst>
            </a:endParaRPr>
          </a:p>
          <a:p>
            <a:pPr>
              <a:buFont typeface="Arial" pitchFamily="34" charset="0"/>
              <a:buChar char="•"/>
            </a:pPr>
            <a:r>
              <a:rPr lang="en-US" sz="3200" dirty="0" smtClean="0"/>
              <a:t>Professional development</a:t>
            </a:r>
          </a:p>
          <a:p>
            <a:pPr>
              <a:buFont typeface="Arial" pitchFamily="34" charset="0"/>
              <a:buChar char="•"/>
            </a:pPr>
            <a:r>
              <a:rPr lang="en-US" sz="3200" dirty="0" smtClean="0"/>
              <a:t>Conferences (annual / biennial)</a:t>
            </a:r>
          </a:p>
          <a:p>
            <a:pPr>
              <a:buFont typeface="Arial" pitchFamily="34" charset="0"/>
              <a:buChar char="•"/>
            </a:pPr>
            <a:r>
              <a:rPr lang="en-US" sz="3200" dirty="0" smtClean="0"/>
              <a:t>Networking</a:t>
            </a:r>
          </a:p>
          <a:p>
            <a:pPr>
              <a:buFont typeface="Arial" pitchFamily="34" charset="0"/>
              <a:buChar char="•"/>
            </a:pPr>
            <a:r>
              <a:rPr lang="en-US" sz="3200" dirty="0" smtClean="0"/>
              <a:t>Forum for discussion</a:t>
            </a:r>
          </a:p>
          <a:p>
            <a:pPr marL="0" indent="0"/>
            <a:endParaRPr lang="en-US" sz="3200" dirty="0" smtClean="0"/>
          </a:p>
          <a:p>
            <a:endParaRPr lang="en-US" dirty="0"/>
          </a:p>
        </p:txBody>
      </p:sp>
      <p:sp>
        <p:nvSpPr>
          <p:cNvPr id="13" name="Rectangle 12"/>
          <p:cNvSpPr/>
          <p:nvPr/>
        </p:nvSpPr>
        <p:spPr>
          <a:xfrm>
            <a:off x="314034" y="228600"/>
            <a:ext cx="4166526" cy="1015663"/>
          </a:xfrm>
          <a:prstGeom prst="rect">
            <a:avLst/>
          </a:prstGeom>
          <a:noFill/>
        </p:spPr>
        <p:txBody>
          <a:bodyPr wrap="none" lIns="91440" tIns="45720" rIns="91440" bIns="45720">
            <a:spAutoFit/>
          </a:bodyPr>
          <a:lstStyle/>
          <a:p>
            <a:pPr algn="ctr"/>
            <a:r>
              <a:rPr lang="en-US" sz="6000" b="1" dirty="0" smtClean="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rPr>
              <a:t>Similarities</a:t>
            </a:r>
            <a:endParaRPr lang="en-US" sz="6000" b="0" cap="none" spc="0" dirty="0">
              <a:ln w="0"/>
              <a:solidFill>
                <a:schemeClr val="tx1"/>
              </a:solidFill>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endParaRPr>
          </a:p>
        </p:txBody>
      </p:sp>
      <p:pic>
        <p:nvPicPr>
          <p:cNvPr id="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34045" y="3031762"/>
            <a:ext cx="1802689" cy="735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9746" y="4038600"/>
            <a:ext cx="2031289" cy="885845"/>
          </a:xfrm>
          <a:prstGeom prst="rect">
            <a:avLst/>
          </a:prstGeom>
        </p:spPr>
      </p:pic>
    </p:spTree>
    <p:extLst>
      <p:ext uri="{BB962C8B-B14F-4D97-AF65-F5344CB8AC3E}">
        <p14:creationId xmlns:p14="http://schemas.microsoft.com/office/powerpoint/2010/main" val="26304223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810000" y="5259472"/>
            <a:ext cx="5046797" cy="1217528"/>
          </a:xfrm>
          <a:prstGeom prst="rect">
            <a:avLst/>
          </a:prstGeom>
          <a:noFill/>
        </p:spPr>
        <p:txBody>
          <a:bodyPr wrap="none" lIns="91440" tIns="45720" rIns="91440" bIns="45720">
            <a:prstTxWarp prst="textPlain">
              <a:avLst/>
            </a:prstTxWarp>
            <a:spAutoFit/>
          </a:bodyPr>
          <a:lstStyle/>
          <a:p>
            <a:pPr algn="ctr"/>
            <a:r>
              <a:rPr lang="en-US" sz="5400" b="1" dirty="0" smtClean="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rPr>
              <a:t>Differences</a:t>
            </a:r>
            <a:endParaRPr lang="en-US" sz="5400" b="1" dirty="0">
              <a:ln w="6600">
                <a:solidFill>
                  <a:schemeClr val="accent2"/>
                </a:solidFill>
                <a:prstDash val="solid"/>
              </a:ln>
              <a:solidFill>
                <a:srgbClr val="FFFFFF"/>
              </a:solidFill>
              <a:effectLst>
                <a:outerShdw dist="38100" dir="2700000" algn="tl" rotWithShape="0">
                  <a:schemeClr val="accent2"/>
                </a:outerShdw>
              </a:effectLst>
              <a:latin typeface="Aharoni" panose="02010803020104030203" pitchFamily="2" charset="-79"/>
              <a:cs typeface="Aharoni" panose="02010803020104030203" pitchFamily="2" charset="-79"/>
            </a:endParaRPr>
          </a:p>
        </p:txBody>
      </p:sp>
      <p:sp>
        <p:nvSpPr>
          <p:cNvPr id="2" name="Content Placeholder 1"/>
          <p:cNvSpPr>
            <a:spLocks noGrp="1"/>
          </p:cNvSpPr>
          <p:nvPr>
            <p:ph sz="quarter" idx="4"/>
          </p:nvPr>
        </p:nvSpPr>
        <p:spPr>
          <a:xfrm>
            <a:off x="5029200" y="1295400"/>
            <a:ext cx="4022817" cy="3108960"/>
          </a:xfrm>
        </p:spPr>
        <p:txBody>
          <a:bodyPr/>
          <a:lstStyle/>
          <a:p>
            <a:pPr>
              <a:lnSpc>
                <a:spcPct val="200000"/>
              </a:lnSpc>
              <a:buFont typeface="Arial" pitchFamily="34" charset="0"/>
              <a:buChar char="•"/>
            </a:pPr>
            <a:r>
              <a:rPr lang="en-US" dirty="0"/>
              <a:t>Section of NCLA</a:t>
            </a:r>
          </a:p>
          <a:p>
            <a:pPr>
              <a:lnSpc>
                <a:spcPct val="150000"/>
              </a:lnSpc>
              <a:buFont typeface="Arial" pitchFamily="34" charset="0"/>
              <a:buChar char="•"/>
            </a:pPr>
            <a:r>
              <a:rPr lang="en-US" dirty="0" smtClean="0"/>
              <a:t>Supports </a:t>
            </a:r>
            <a:r>
              <a:rPr lang="en-US" dirty="0"/>
              <a:t>goals of NCLA</a:t>
            </a:r>
          </a:p>
          <a:p>
            <a:pPr>
              <a:lnSpc>
                <a:spcPct val="150000"/>
              </a:lnSpc>
              <a:buFont typeface="Arial" pitchFamily="34" charset="0"/>
              <a:buChar char="•"/>
            </a:pPr>
            <a:r>
              <a:rPr lang="en-US" dirty="0" smtClean="0"/>
              <a:t>Membership: </a:t>
            </a:r>
            <a:r>
              <a:rPr lang="en-US" dirty="0"/>
              <a:t>56+</a:t>
            </a:r>
          </a:p>
          <a:p>
            <a:pPr>
              <a:buFont typeface="Arial" pitchFamily="34" charset="0"/>
              <a:buChar char="•"/>
            </a:pPr>
            <a:r>
              <a:rPr lang="en-US" dirty="0"/>
              <a:t>Money: </a:t>
            </a:r>
            <a:r>
              <a:rPr lang="en-US" dirty="0" smtClean="0"/>
              <a:t>dues &amp; workshops</a:t>
            </a:r>
            <a:endParaRPr lang="en-US" dirty="0"/>
          </a:p>
          <a:p>
            <a:endParaRPr lang="en-US" dirty="0"/>
          </a:p>
        </p:txBody>
      </p:sp>
      <p:sp>
        <p:nvSpPr>
          <p:cNvPr id="7" name="Content Placeholder 1"/>
          <p:cNvSpPr>
            <a:spLocks noGrp="1"/>
          </p:cNvSpPr>
          <p:nvPr>
            <p:ph sz="quarter" idx="4"/>
          </p:nvPr>
        </p:nvSpPr>
        <p:spPr>
          <a:xfrm>
            <a:off x="565505" y="1295400"/>
            <a:ext cx="4211817" cy="3108960"/>
          </a:xfrm>
        </p:spPr>
        <p:txBody>
          <a:bodyPr/>
          <a:lstStyle/>
          <a:p>
            <a:pPr>
              <a:lnSpc>
                <a:spcPct val="200000"/>
              </a:lnSpc>
              <a:buFont typeface="Arial" pitchFamily="34" charset="0"/>
              <a:buChar char="•"/>
            </a:pPr>
            <a:r>
              <a:rPr lang="en-US" dirty="0"/>
              <a:t>Independent</a:t>
            </a:r>
          </a:p>
          <a:p>
            <a:pPr>
              <a:buFont typeface="Arial" pitchFamily="34" charset="0"/>
              <a:buChar char="•"/>
            </a:pPr>
            <a:r>
              <a:rPr lang="en-US" dirty="0" smtClean="0"/>
              <a:t>Supports </a:t>
            </a:r>
            <a:r>
              <a:rPr lang="en-US" dirty="0"/>
              <a:t>educational </a:t>
            </a:r>
            <a:r>
              <a:rPr lang="en-US" dirty="0" smtClean="0"/>
              <a:t>     and </a:t>
            </a:r>
            <a:r>
              <a:rPr lang="en-US" dirty="0"/>
              <a:t>instructional goals </a:t>
            </a:r>
            <a:r>
              <a:rPr lang="en-US" dirty="0" smtClean="0"/>
              <a:t>      of community colleges</a:t>
            </a:r>
            <a:endParaRPr lang="en-US" dirty="0"/>
          </a:p>
          <a:p>
            <a:pPr>
              <a:buFont typeface="Arial" pitchFamily="34" charset="0"/>
              <a:buChar char="•"/>
            </a:pPr>
            <a:r>
              <a:rPr lang="en-US" dirty="0" smtClean="0"/>
              <a:t>Membership: </a:t>
            </a:r>
            <a:r>
              <a:rPr lang="en-US" dirty="0"/>
              <a:t>150+</a:t>
            </a:r>
          </a:p>
          <a:p>
            <a:pPr>
              <a:buFont typeface="Arial" pitchFamily="34" charset="0"/>
              <a:buChar char="•"/>
            </a:pPr>
            <a:r>
              <a:rPr lang="en-US" dirty="0"/>
              <a:t>Money: </a:t>
            </a:r>
            <a:r>
              <a:rPr lang="en-US" dirty="0" smtClean="0"/>
              <a:t>dues &amp; conferences</a:t>
            </a:r>
            <a:endParaRPr lang="en-US" dirty="0"/>
          </a:p>
          <a:p>
            <a:endParaRPr lang="en-US" dirty="0"/>
          </a:p>
        </p:txBody>
      </p:sp>
      <p:sp>
        <p:nvSpPr>
          <p:cNvPr id="3" name="Rectangle 2"/>
          <p:cNvSpPr/>
          <p:nvPr/>
        </p:nvSpPr>
        <p:spPr>
          <a:xfrm>
            <a:off x="318696" y="440288"/>
            <a:ext cx="2786339"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latin typeface="Aharoni" panose="02010803020104030203" pitchFamily="2" charset="-79"/>
                <a:cs typeface="Aharoni" panose="02010803020104030203" pitchFamily="2" charset="-79"/>
              </a:rPr>
              <a:t>NCCCLA</a:t>
            </a:r>
            <a:endParaRPr lang="en-US" sz="5400" b="1" cap="none" spc="0" dirty="0">
              <a:ln w="22225">
                <a:solidFill>
                  <a:schemeClr val="accent2"/>
                </a:solidFill>
                <a:prstDash val="solid"/>
              </a:ln>
              <a:solidFill>
                <a:schemeClr val="accent2">
                  <a:lumMod val="40000"/>
                  <a:lumOff val="60000"/>
                </a:schemeClr>
              </a:solidFill>
              <a:effectLst/>
              <a:latin typeface="Aharoni" panose="02010803020104030203" pitchFamily="2" charset="-79"/>
              <a:cs typeface="Aharoni" panose="02010803020104030203" pitchFamily="2" charset="-79"/>
            </a:endParaRPr>
          </a:p>
        </p:txBody>
      </p:sp>
      <p:sp>
        <p:nvSpPr>
          <p:cNvPr id="9" name="Rectangle 8"/>
          <p:cNvSpPr/>
          <p:nvPr/>
        </p:nvSpPr>
        <p:spPr>
          <a:xfrm>
            <a:off x="4777322" y="440288"/>
            <a:ext cx="2098652"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latin typeface="Aharoni" panose="02010803020104030203" pitchFamily="2" charset="-79"/>
                <a:cs typeface="Aharoni" panose="02010803020104030203" pitchFamily="2" charset="-79"/>
              </a:rPr>
              <a:t>CJCLS</a:t>
            </a:r>
            <a:endParaRPr lang="en-US" sz="5400" b="1" cap="none" spc="0" dirty="0">
              <a:ln w="22225">
                <a:solidFill>
                  <a:schemeClr val="accent2"/>
                </a:solidFill>
                <a:prstDash val="solid"/>
              </a:ln>
              <a:solidFill>
                <a:schemeClr val="accent2">
                  <a:lumMod val="40000"/>
                  <a:lumOff val="60000"/>
                </a:schemeClr>
              </a:solidFill>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7970189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80648673"/>
              </p:ext>
            </p:extLst>
          </p:nvPr>
        </p:nvGraphicFramePr>
        <p:xfrm>
          <a:off x="1219200" y="304800"/>
          <a:ext cx="67818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609600" y="5334000"/>
            <a:ext cx="7924800" cy="1446550"/>
          </a:xfrm>
          <a:prstGeom prst="rect">
            <a:avLst/>
          </a:prstGeom>
          <a:noFill/>
        </p:spPr>
        <p:txBody>
          <a:bodyPr wrap="square" rtlCol="0">
            <a:spAutoFit/>
          </a:bodyPr>
          <a:lstStyle/>
          <a:p>
            <a:pPr algn="ctr"/>
            <a:r>
              <a:rPr lang="en-US" sz="4400" dirty="0" smtClean="0">
                <a:solidFill>
                  <a:schemeClr val="accent3"/>
                </a:solidFill>
              </a:rPr>
              <a:t>SWOT Analysis of the </a:t>
            </a:r>
          </a:p>
          <a:p>
            <a:pPr algn="ctr"/>
            <a:r>
              <a:rPr lang="en-US" sz="4400" dirty="0" smtClean="0">
                <a:solidFill>
                  <a:schemeClr val="accent3"/>
                </a:solidFill>
              </a:rPr>
              <a:t>Current Situation</a:t>
            </a:r>
            <a:endParaRPr lang="en-US" sz="4400" dirty="0">
              <a:solidFill>
                <a:schemeClr val="accent3"/>
              </a:solidFill>
            </a:endParaRPr>
          </a:p>
        </p:txBody>
      </p:sp>
    </p:spTree>
    <p:extLst>
      <p:ext uri="{BB962C8B-B14F-4D97-AF65-F5344CB8AC3E}">
        <p14:creationId xmlns:p14="http://schemas.microsoft.com/office/powerpoint/2010/main" val="52951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7520940" cy="548640"/>
          </a:xfrm>
        </p:spPr>
        <p:txBody>
          <a:bodyPr/>
          <a:lstStyle/>
          <a:p>
            <a:r>
              <a:rPr lang="en-US" sz="6000" b="1" cap="none" dirty="0" smtClean="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rPr>
              <a:t>Strengths…</a:t>
            </a:r>
            <a:endParaRPr lang="en-US" sz="6000" dirty="0">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304800" y="1219200"/>
            <a:ext cx="8458200" cy="5410200"/>
          </a:xfrm>
        </p:spPr>
        <p:txBody>
          <a:bodyPr/>
          <a:lstStyle/>
          <a:p>
            <a:r>
              <a:rPr lang="en-US" sz="2000" dirty="0" smtClean="0">
                <a:solidFill>
                  <a:schemeClr val="accent2">
                    <a:lumMod val="75000"/>
                  </a:schemeClr>
                </a:solidFill>
              </a:rPr>
              <a:t>Both organizations:</a:t>
            </a:r>
          </a:p>
          <a:p>
            <a:pPr>
              <a:buFont typeface="Arial" panose="020B0604020202020204" pitchFamily="34" charset="0"/>
              <a:buChar char="•"/>
            </a:pPr>
            <a:r>
              <a:rPr lang="en-US" sz="2000" dirty="0"/>
              <a:t>C</a:t>
            </a:r>
            <a:r>
              <a:rPr lang="en-US" sz="2000" dirty="0" smtClean="0"/>
              <a:t>aptures more numbers as two organizations</a:t>
            </a:r>
          </a:p>
          <a:p>
            <a:pPr>
              <a:buFont typeface="Arial" panose="020B0604020202020204" pitchFamily="34" charset="0"/>
              <a:buChar char="•"/>
            </a:pPr>
            <a:r>
              <a:rPr lang="en-US" sz="2000" dirty="0"/>
              <a:t>T</a:t>
            </a:r>
            <a:r>
              <a:rPr lang="en-US" sz="2000" dirty="0" smtClean="0"/>
              <a:t>he people</a:t>
            </a:r>
          </a:p>
          <a:p>
            <a:pPr>
              <a:buFont typeface="Arial" panose="020B0604020202020204" pitchFamily="34" charset="0"/>
              <a:buChar char="•"/>
            </a:pPr>
            <a:r>
              <a:rPr lang="en-US" sz="2000" dirty="0"/>
              <a:t>H</a:t>
            </a:r>
            <a:r>
              <a:rPr lang="en-US" sz="2000" dirty="0" smtClean="0"/>
              <a:t>ave representation at NCLA but also independence with NCCCLA</a:t>
            </a:r>
            <a:endParaRPr lang="en-US" sz="2000" dirty="0"/>
          </a:p>
          <a:p>
            <a:r>
              <a:rPr lang="en-US" sz="2000" dirty="0" smtClean="0">
                <a:solidFill>
                  <a:schemeClr val="accent2">
                    <a:lumMod val="75000"/>
                  </a:schemeClr>
                </a:solidFill>
              </a:rPr>
              <a:t>NCCCLA:</a:t>
            </a:r>
            <a:endParaRPr lang="en-US" sz="2000" dirty="0"/>
          </a:p>
          <a:p>
            <a:pPr>
              <a:buFont typeface="Arial" panose="020B0604020202020204" pitchFamily="34" charset="0"/>
              <a:buChar char="•"/>
            </a:pPr>
            <a:r>
              <a:rPr lang="en-US" sz="2000" dirty="0"/>
              <a:t>S</a:t>
            </a:r>
            <a:r>
              <a:rPr lang="en-US" sz="2000" dirty="0" smtClean="0"/>
              <a:t>pecific to community colleges and their concerns</a:t>
            </a:r>
            <a:endParaRPr lang="en-US" sz="2000" dirty="0"/>
          </a:p>
          <a:p>
            <a:pPr>
              <a:buFont typeface="Arial" panose="020B0604020202020204" pitchFamily="34" charset="0"/>
              <a:buChar char="•"/>
            </a:pPr>
            <a:r>
              <a:rPr lang="en-US" sz="2000" dirty="0" smtClean="0"/>
              <a:t>Like having a separate organization</a:t>
            </a:r>
            <a:endParaRPr lang="en-US" sz="2000" dirty="0"/>
          </a:p>
          <a:p>
            <a:pPr>
              <a:buFont typeface="Arial" panose="020B0604020202020204" pitchFamily="34" charset="0"/>
              <a:buChar char="•"/>
            </a:pPr>
            <a:r>
              <a:rPr lang="en-US" sz="2000" dirty="0"/>
              <a:t>M</a:t>
            </a:r>
            <a:r>
              <a:rPr lang="en-US" sz="2000" dirty="0" smtClean="0"/>
              <a:t>ore open to various types of staff/employees</a:t>
            </a:r>
            <a:endParaRPr lang="en-US" sz="2000" dirty="0"/>
          </a:p>
          <a:p>
            <a:r>
              <a:rPr lang="en-US" sz="2000" dirty="0" smtClean="0">
                <a:solidFill>
                  <a:schemeClr val="accent2">
                    <a:lumMod val="75000"/>
                  </a:schemeClr>
                </a:solidFill>
              </a:rPr>
              <a:t>NCLA / CJCLS:</a:t>
            </a:r>
            <a:endParaRPr lang="en-US" sz="2000" dirty="0">
              <a:solidFill>
                <a:schemeClr val="accent2">
                  <a:lumMod val="75000"/>
                </a:schemeClr>
              </a:solidFill>
            </a:endParaRPr>
          </a:p>
          <a:p>
            <a:pPr>
              <a:buFont typeface="Arial" panose="020B0604020202020204" pitchFamily="34" charset="0"/>
              <a:buChar char="•"/>
            </a:pPr>
            <a:r>
              <a:rPr lang="en-US" sz="2000" dirty="0" smtClean="0"/>
              <a:t>Have a voice in a larger organization</a:t>
            </a:r>
          </a:p>
          <a:p>
            <a:pPr>
              <a:buFont typeface="Arial" panose="020B0604020202020204" pitchFamily="34" charset="0"/>
              <a:buChar char="•"/>
            </a:pPr>
            <a:r>
              <a:rPr lang="en-US" sz="2000" dirty="0" smtClean="0"/>
              <a:t>Recognized in all types of libraries</a:t>
            </a:r>
          </a:p>
          <a:p>
            <a:pPr>
              <a:buFont typeface="Arial" panose="020B0604020202020204" pitchFamily="34" charset="0"/>
              <a:buChar char="•"/>
            </a:pPr>
            <a:r>
              <a:rPr lang="en-US" sz="2000" dirty="0" smtClean="0"/>
              <a:t>CJCLS as “pedigree” of NCLA</a:t>
            </a:r>
          </a:p>
          <a:p>
            <a:endParaRPr lang="en-US" dirty="0"/>
          </a:p>
        </p:txBody>
      </p:sp>
      <p:sp>
        <p:nvSpPr>
          <p:cNvPr id="4" name="Rectangle 3"/>
          <p:cNvSpPr/>
          <p:nvPr/>
        </p:nvSpPr>
        <p:spPr>
          <a:xfrm>
            <a:off x="3657600" y="5904478"/>
            <a:ext cx="5295360" cy="923330"/>
          </a:xfrm>
          <a:prstGeom prst="rect">
            <a:avLst/>
          </a:prstGeom>
          <a:noFill/>
        </p:spPr>
        <p:txBody>
          <a:bodyPr wrap="none" lIns="91440" tIns="45720" rIns="91440" bIns="45720">
            <a:spAutoFit/>
          </a:bodyPr>
          <a:lstStyle/>
          <a:p>
            <a:pPr algn="ct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Group Discussion</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043911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cap="none" dirty="0" smtClean="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rPr>
              <a:t>Weaknesses…</a:t>
            </a:r>
            <a:endParaRPr lang="en-US" sz="6000" dirty="0">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373650" y="1447800"/>
            <a:ext cx="8419560" cy="4572000"/>
          </a:xfrm>
        </p:spPr>
        <p:txBody>
          <a:bodyPr>
            <a:normAutofit fontScale="92500" lnSpcReduction="10000"/>
          </a:bodyPr>
          <a:lstStyle/>
          <a:p>
            <a:pPr marL="457200" indent="-457200">
              <a:buFont typeface="Arial" panose="020B0604020202020204" pitchFamily="34" charset="0"/>
              <a:buChar char="•"/>
            </a:pPr>
            <a:r>
              <a:rPr lang="en-US" sz="2800" dirty="0" smtClean="0"/>
              <a:t>Hard to keep current with two organizations</a:t>
            </a:r>
          </a:p>
          <a:p>
            <a:pPr marL="457200" indent="-457200">
              <a:buFont typeface="Arial" panose="020B0604020202020204" pitchFamily="34" charset="0"/>
              <a:buChar char="•"/>
            </a:pPr>
            <a:r>
              <a:rPr lang="en-US" sz="2800" dirty="0" smtClean="0"/>
              <a:t>Energy is split; one main organization is needed</a:t>
            </a:r>
          </a:p>
          <a:p>
            <a:pPr marL="457200" indent="-457200">
              <a:buFont typeface="Arial" panose="020B0604020202020204" pitchFamily="34" charset="0"/>
              <a:buChar char="•"/>
            </a:pPr>
            <a:r>
              <a:rPr lang="en-US" sz="2800" dirty="0"/>
              <a:t>S</a:t>
            </a:r>
            <a:r>
              <a:rPr lang="en-US" sz="2800" dirty="0" smtClean="0"/>
              <a:t>tretched too thin</a:t>
            </a:r>
          </a:p>
          <a:p>
            <a:pPr marL="457200" indent="-457200">
              <a:buFont typeface="Arial" panose="020B0604020202020204" pitchFamily="34" charset="0"/>
              <a:buChar char="•"/>
            </a:pPr>
            <a:r>
              <a:rPr lang="en-US" sz="2800" dirty="0" smtClean="0"/>
              <a:t>Lack of money</a:t>
            </a:r>
          </a:p>
          <a:p>
            <a:pPr marL="457200" indent="-457200">
              <a:buFont typeface="Arial" panose="020B0604020202020204" pitchFamily="34" charset="0"/>
              <a:buChar char="•"/>
            </a:pPr>
            <a:r>
              <a:rPr lang="en-US" sz="2800" dirty="0" smtClean="0"/>
              <a:t>Divided focus/attention</a:t>
            </a:r>
          </a:p>
          <a:p>
            <a:pPr marL="457200" indent="-457200">
              <a:buFont typeface="Arial" panose="020B0604020202020204" pitchFamily="34" charset="0"/>
              <a:buChar char="•"/>
            </a:pPr>
            <a:r>
              <a:rPr lang="en-US" sz="2800" dirty="0" smtClean="0">
                <a:solidFill>
                  <a:schemeClr val="accent2">
                    <a:lumMod val="75000"/>
                  </a:schemeClr>
                </a:solidFill>
              </a:rPr>
              <a:t>Higher cost to individuals who join both!!</a:t>
            </a:r>
          </a:p>
          <a:p>
            <a:pPr marL="457200" indent="-457200">
              <a:buFont typeface="Arial" panose="020B0604020202020204" pitchFamily="34" charset="0"/>
              <a:buChar char="•"/>
            </a:pPr>
            <a:r>
              <a:rPr lang="en-US" sz="2800" dirty="0" smtClean="0"/>
              <a:t>Confusion with CJCLS for new people</a:t>
            </a:r>
          </a:p>
          <a:p>
            <a:pPr marL="457200" indent="-457200">
              <a:buFont typeface="Arial" panose="020B0604020202020204" pitchFamily="34" charset="0"/>
              <a:buChar char="•"/>
            </a:pPr>
            <a:r>
              <a:rPr lang="en-US" sz="2800" dirty="0" smtClean="0"/>
              <a:t>Lack of membership in each organization</a:t>
            </a:r>
          </a:p>
          <a:p>
            <a:pPr marL="457200" indent="-457200">
              <a:buFont typeface="Arial" panose="020B0604020202020204" pitchFamily="34" charset="0"/>
              <a:buChar char="•"/>
            </a:pPr>
            <a:r>
              <a:rPr lang="en-US" sz="2800" dirty="0" smtClean="0"/>
              <a:t>NCCCLA lacks strategic vision, business plan, and marketing strategy</a:t>
            </a:r>
          </a:p>
          <a:p>
            <a:endParaRPr lang="en-US" dirty="0"/>
          </a:p>
        </p:txBody>
      </p:sp>
      <p:sp>
        <p:nvSpPr>
          <p:cNvPr id="4" name="Rectangle 3"/>
          <p:cNvSpPr/>
          <p:nvPr/>
        </p:nvSpPr>
        <p:spPr>
          <a:xfrm>
            <a:off x="3581400" y="5755174"/>
            <a:ext cx="5295360" cy="923330"/>
          </a:xfrm>
          <a:prstGeom prst="rect">
            <a:avLst/>
          </a:prstGeom>
          <a:noFill/>
        </p:spPr>
        <p:txBody>
          <a:bodyPr wrap="none" lIns="91440" tIns="45720" rIns="91440" bIns="45720">
            <a:spAutoFit/>
          </a:bodyPr>
          <a:lstStyle/>
          <a:p>
            <a:pPr algn="ct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Group Discussion</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016445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cap="none" dirty="0" smtClean="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rPr>
              <a:t>Opportunities…</a:t>
            </a:r>
            <a:endParaRPr lang="en-US" sz="6000" dirty="0">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381000" y="1524000"/>
            <a:ext cx="8382000" cy="4648200"/>
          </a:xfrm>
        </p:spPr>
        <p:txBody>
          <a:bodyPr>
            <a:normAutofit/>
          </a:bodyPr>
          <a:lstStyle/>
          <a:p>
            <a:pPr>
              <a:buFont typeface="Arial" panose="020B0604020202020204" pitchFamily="34" charset="0"/>
              <a:buChar char="•"/>
            </a:pPr>
            <a:r>
              <a:rPr lang="en-US" sz="2400" dirty="0" smtClean="0"/>
              <a:t>Create stronger professional development opportunities by collaborating</a:t>
            </a:r>
          </a:p>
          <a:p>
            <a:pPr>
              <a:buFont typeface="Arial" panose="020B0604020202020204" pitchFamily="34" charset="0"/>
              <a:buChar char="•"/>
            </a:pPr>
            <a:r>
              <a:rPr lang="en-US" sz="2400" dirty="0" smtClean="0"/>
              <a:t>Bigger voice if we leverage a partnership</a:t>
            </a:r>
          </a:p>
          <a:p>
            <a:pPr>
              <a:buFont typeface="Arial" panose="020B0604020202020204" pitchFamily="34" charset="0"/>
              <a:buChar char="•"/>
            </a:pPr>
            <a:r>
              <a:rPr lang="en-US" sz="2400" dirty="0" smtClean="0"/>
              <a:t>Leadership opportunities</a:t>
            </a:r>
          </a:p>
          <a:p>
            <a:pPr>
              <a:buFont typeface="Arial" panose="020B0604020202020204" pitchFamily="34" charset="0"/>
              <a:buChar char="•"/>
            </a:pPr>
            <a:r>
              <a:rPr lang="en-US" sz="2400" dirty="0" smtClean="0"/>
              <a:t>Collaboration possibilities</a:t>
            </a:r>
          </a:p>
          <a:p>
            <a:pPr>
              <a:buFont typeface="Arial" panose="020B0604020202020204" pitchFamily="34" charset="0"/>
              <a:buChar char="•"/>
            </a:pPr>
            <a:r>
              <a:rPr lang="en-US" sz="2400" dirty="0" smtClean="0"/>
              <a:t>Complement instead of duplicating efforts</a:t>
            </a:r>
          </a:p>
          <a:p>
            <a:pPr>
              <a:buFont typeface="Arial" panose="020B0604020202020204" pitchFamily="34" charset="0"/>
              <a:buChar char="•"/>
            </a:pPr>
            <a:r>
              <a:rPr lang="en-US" sz="2400" dirty="0" smtClean="0"/>
              <a:t>Merge! More strength could be found as one organization.</a:t>
            </a:r>
          </a:p>
          <a:p>
            <a:pPr>
              <a:buFont typeface="Arial" panose="020B0604020202020204" pitchFamily="34" charset="0"/>
              <a:buChar char="•"/>
            </a:pPr>
            <a:r>
              <a:rPr lang="en-US" sz="2400" dirty="0" smtClean="0"/>
              <a:t>Specialized professional development (during off-conference years and at NCLA)</a:t>
            </a:r>
          </a:p>
          <a:p>
            <a:endParaRPr lang="en-US" sz="2400" dirty="0" smtClean="0"/>
          </a:p>
          <a:p>
            <a:endParaRPr lang="en-US" sz="2400" dirty="0"/>
          </a:p>
          <a:p>
            <a:endParaRPr lang="en-US" sz="2400" dirty="0" smtClean="0"/>
          </a:p>
        </p:txBody>
      </p:sp>
      <p:sp>
        <p:nvSpPr>
          <p:cNvPr id="4" name="Rectangle 3"/>
          <p:cNvSpPr/>
          <p:nvPr/>
        </p:nvSpPr>
        <p:spPr>
          <a:xfrm>
            <a:off x="3581400" y="5755174"/>
            <a:ext cx="5295360" cy="923330"/>
          </a:xfrm>
          <a:prstGeom prst="rect">
            <a:avLst/>
          </a:prstGeom>
          <a:noFill/>
        </p:spPr>
        <p:txBody>
          <a:bodyPr wrap="none" lIns="91440" tIns="45720" rIns="91440" bIns="45720">
            <a:spAutoFit/>
          </a:bodyPr>
          <a:lstStyle/>
          <a:p>
            <a:pPr algn="ct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Group Discussion</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883220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cap="none" dirty="0" smtClean="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rPr>
              <a:t>Threats…</a:t>
            </a:r>
            <a:endParaRPr lang="en-US" sz="6000" dirty="0">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487680" y="1524000"/>
            <a:ext cx="8191500" cy="3962400"/>
          </a:xfrm>
        </p:spPr>
        <p:txBody>
          <a:bodyPr>
            <a:normAutofit lnSpcReduction="10000"/>
          </a:bodyPr>
          <a:lstStyle/>
          <a:p>
            <a:pPr>
              <a:buFont typeface="Arial" panose="020B0604020202020204" pitchFamily="34" charset="0"/>
              <a:buChar char="•"/>
            </a:pPr>
            <a:r>
              <a:rPr lang="en-US" sz="2800" dirty="0" smtClean="0"/>
              <a:t>Confusion with acronyms and understanding goals of each organization</a:t>
            </a:r>
          </a:p>
          <a:p>
            <a:pPr>
              <a:buFont typeface="Arial" panose="020B0604020202020204" pitchFamily="34" charset="0"/>
              <a:buChar char="•"/>
            </a:pPr>
            <a:r>
              <a:rPr lang="en-US" sz="2800" dirty="0" smtClean="0"/>
              <a:t>Getting enough officers to serve on committees for two organizations</a:t>
            </a:r>
          </a:p>
          <a:p>
            <a:pPr>
              <a:buFont typeface="Arial" panose="020B0604020202020204" pitchFamily="34" charset="0"/>
              <a:buChar char="•"/>
            </a:pPr>
            <a:r>
              <a:rPr lang="en-US" sz="2800" dirty="0" smtClean="0"/>
              <a:t>Inactivity</a:t>
            </a:r>
          </a:p>
          <a:p>
            <a:pPr>
              <a:buFont typeface="Arial" panose="020B0604020202020204" pitchFamily="34" charset="0"/>
              <a:buChar char="•"/>
            </a:pPr>
            <a:r>
              <a:rPr lang="en-US" sz="2800" dirty="0" smtClean="0"/>
              <a:t>Apathy</a:t>
            </a:r>
          </a:p>
          <a:p>
            <a:pPr>
              <a:buFont typeface="Arial" panose="020B0604020202020204" pitchFamily="34" charset="0"/>
              <a:buChar char="•"/>
            </a:pPr>
            <a:r>
              <a:rPr lang="en-US" sz="2800" dirty="0" smtClean="0"/>
              <a:t>No travel funds</a:t>
            </a:r>
          </a:p>
          <a:p>
            <a:pPr>
              <a:buFont typeface="Arial" panose="020B0604020202020204" pitchFamily="34" charset="0"/>
              <a:buChar char="•"/>
            </a:pPr>
            <a:r>
              <a:rPr lang="en-US" sz="2800" dirty="0" smtClean="0"/>
              <a:t>Burnout</a:t>
            </a:r>
          </a:p>
        </p:txBody>
      </p:sp>
      <p:sp>
        <p:nvSpPr>
          <p:cNvPr id="4" name="Rectangle 3"/>
          <p:cNvSpPr/>
          <p:nvPr/>
        </p:nvSpPr>
        <p:spPr>
          <a:xfrm>
            <a:off x="3581400" y="5755174"/>
            <a:ext cx="5295360" cy="923330"/>
          </a:xfrm>
          <a:prstGeom prst="rect">
            <a:avLst/>
          </a:prstGeom>
          <a:noFill/>
        </p:spPr>
        <p:txBody>
          <a:bodyPr wrap="none" lIns="91440" tIns="45720" rIns="91440" bIns="45720">
            <a:spAutoFit/>
          </a:bodyPr>
          <a:lstStyle/>
          <a:p>
            <a:pPr algn="ctr"/>
            <a:r>
              <a:rPr lang="en-US" sz="5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Group Discussion</a:t>
            </a:r>
            <a:endPar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5386846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676400"/>
            <a:ext cx="7520940" cy="2727259"/>
          </a:xfrm>
        </p:spPr>
        <p:txBody>
          <a:bodyPr>
            <a:normAutofit/>
          </a:bodyPr>
          <a:lstStyle/>
          <a:p>
            <a:r>
              <a:rPr lang="en-US" sz="2400" dirty="0" smtClean="0"/>
              <a:t>PPT &amp; Compiled SWOT Analysis:</a:t>
            </a:r>
          </a:p>
          <a:p>
            <a:pPr lvl="2"/>
            <a:r>
              <a:rPr lang="en-US" sz="2400" dirty="0" smtClean="0"/>
              <a:t>Will be posted on conference page</a:t>
            </a:r>
            <a:br>
              <a:rPr lang="en-US" sz="2400" dirty="0" smtClean="0"/>
            </a:br>
            <a:endParaRPr lang="en-US" sz="2400" dirty="0" smtClean="0"/>
          </a:p>
          <a:p>
            <a:r>
              <a:rPr lang="en-US" sz="2400" dirty="0" smtClean="0"/>
              <a:t>Future Considerations: </a:t>
            </a:r>
          </a:p>
          <a:p>
            <a:pPr lvl="2"/>
            <a:r>
              <a:rPr lang="en-US" sz="2400" dirty="0" smtClean="0"/>
              <a:t>Joint Task Force?</a:t>
            </a:r>
          </a:p>
          <a:p>
            <a:pPr lvl="2"/>
            <a:r>
              <a:rPr lang="en-US" sz="2400" dirty="0"/>
              <a:t>C</a:t>
            </a:r>
            <a:r>
              <a:rPr lang="en-US" sz="2400" dirty="0" smtClean="0"/>
              <a:t>ontinue the conversation?</a:t>
            </a:r>
          </a:p>
          <a:p>
            <a:pPr lvl="1"/>
            <a:endParaRPr lang="en-US" sz="2400" dirty="0" smtClean="0"/>
          </a:p>
          <a:p>
            <a:endParaRPr lang="en-US" sz="2400"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075" y="436676"/>
            <a:ext cx="2792413"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91563" y="288609"/>
            <a:ext cx="4001416" cy="1015663"/>
          </a:xfrm>
          <a:prstGeom prst="rect">
            <a:avLst/>
          </a:prstGeom>
          <a:noFill/>
        </p:spPr>
        <p:txBody>
          <a:bodyPr wrap="none" lIns="91440" tIns="45720" rIns="91440" bIns="45720">
            <a:spAutoFit/>
          </a:bodyPr>
          <a:lstStyle/>
          <a:p>
            <a:pPr algn="ctr"/>
            <a:r>
              <a:rPr lang="en-US" sz="6000" b="1" dirty="0" smtClean="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rPr>
              <a:t>Follow-up:</a:t>
            </a:r>
            <a:endParaRPr lang="en-US" sz="6000" b="1" dirty="0">
              <a:ln w="22225">
                <a:solidFill>
                  <a:schemeClr val="accent2"/>
                </a:solidFill>
                <a:prstDash val="solid"/>
              </a:ln>
              <a:solidFill>
                <a:schemeClr val="accent2">
                  <a:lumMod val="40000"/>
                  <a:lumOff val="60000"/>
                </a:schemeClr>
              </a:solidFill>
              <a:latin typeface="Aharoni" panose="02010803020104030203" pitchFamily="2" charset="-79"/>
              <a:cs typeface="Aharoni" panose="02010803020104030203" pitchFamily="2" charset="-79"/>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2111" y="3657600"/>
            <a:ext cx="3044989" cy="1327920"/>
          </a:xfrm>
          <a:prstGeom prst="rect">
            <a:avLst/>
          </a:prstGeom>
        </p:spPr>
      </p:pic>
    </p:spTree>
    <p:extLst>
      <p:ext uri="{BB962C8B-B14F-4D97-AF65-F5344CB8AC3E}">
        <p14:creationId xmlns:p14="http://schemas.microsoft.com/office/powerpoint/2010/main" val="38569636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2002</TotalTime>
  <Words>549</Words>
  <Application>Microsoft Office PowerPoint</Application>
  <PresentationFormat>On-screen Show (4:3)</PresentationFormat>
  <Paragraphs>128</Paragraphs>
  <Slides>18</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BatangChe</vt:lpstr>
      <vt:lpstr>Aharoni</vt:lpstr>
      <vt:lpstr>Arial</vt:lpstr>
      <vt:lpstr>Arial Narrow</vt:lpstr>
      <vt:lpstr>Calibri</vt:lpstr>
      <vt:lpstr>Franklin Gothic Book</vt:lpstr>
      <vt:lpstr>Franklin Gothic Medium</vt:lpstr>
      <vt:lpstr>Tunga</vt:lpstr>
      <vt:lpstr>Wingdings</vt:lpstr>
      <vt:lpstr>Wingdings 3</vt:lpstr>
      <vt:lpstr>Angles</vt:lpstr>
      <vt:lpstr>A Worthwhile Partnership</vt:lpstr>
      <vt:lpstr>PowerPoint Presentation</vt:lpstr>
      <vt:lpstr>PowerPoint Presentation</vt:lpstr>
      <vt:lpstr>ncccla.org</vt:lpstr>
      <vt:lpstr>Related Organizations</vt:lpstr>
      <vt:lpstr>PowerPoint Presentation</vt:lpstr>
      <vt:lpstr>NCLAONLINE.ORG/CJCLS</vt:lpstr>
      <vt:lpstr>PowerPoint Presentation</vt:lpstr>
      <vt:lpstr>PowerPoint Presentation</vt:lpstr>
      <vt:lpstr>PowerPoint Presentation</vt:lpstr>
      <vt:lpstr>PowerPoint Presentation</vt:lpstr>
      <vt:lpstr>PowerPoint Presentation</vt:lpstr>
      <vt:lpstr>PowerPoint Presentation</vt:lpstr>
      <vt:lpstr>Strengths…</vt:lpstr>
      <vt:lpstr>Weaknesses…</vt:lpstr>
      <vt:lpstr>Opportunities…</vt:lpstr>
      <vt:lpstr>Threats…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NCCCLA and NCLS’s CJCLS:  A Worthwhile Partnership</dc:title>
  <dc:creator>GC Student</dc:creator>
  <cp:lastModifiedBy>Angela Davis</cp:lastModifiedBy>
  <cp:revision>138</cp:revision>
  <cp:lastPrinted>2015-03-15T18:47:14Z</cp:lastPrinted>
  <dcterms:created xsi:type="dcterms:W3CDTF">2015-02-20T17:59:12Z</dcterms:created>
  <dcterms:modified xsi:type="dcterms:W3CDTF">2015-03-23T19:51:32Z</dcterms:modified>
</cp:coreProperties>
</file>